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6"/>
  </p:notesMasterIdLst>
  <p:sldIdLst>
    <p:sldId id="256" r:id="rId2"/>
    <p:sldId id="301" r:id="rId3"/>
    <p:sldId id="259" r:id="rId4"/>
    <p:sldId id="262" r:id="rId5"/>
    <p:sldId id="295" r:id="rId6"/>
    <p:sldId id="296" r:id="rId7"/>
    <p:sldId id="261" r:id="rId8"/>
    <p:sldId id="297" r:id="rId9"/>
    <p:sldId id="302" r:id="rId10"/>
    <p:sldId id="300" r:id="rId11"/>
    <p:sldId id="298" r:id="rId12"/>
    <p:sldId id="299" r:id="rId13"/>
    <p:sldId id="303" r:id="rId14"/>
    <p:sldId id="281" r:id="rId15"/>
  </p:sldIdLst>
  <p:sldSz cx="9144000" cy="5143500" type="screen16x9"/>
  <p:notesSz cx="6858000" cy="9144000"/>
  <p:embeddedFontLst>
    <p:embeddedFont>
      <p:font typeface="Archivo Narrow" panose="02010600030101010101" charset="0"/>
      <p:regular r:id="rId17"/>
      <p:bold r:id="rId18"/>
      <p:italic r:id="rId19"/>
      <p:boldItalic r:id="rId20"/>
    </p:embeddedFont>
    <p:embeddedFont>
      <p:font typeface="Arial Narrow" panose="020B0606020202030204" pitchFamily="34" charset="0"/>
      <p:regular r:id="rId21"/>
      <p:bold r:id="rId22"/>
      <p:italic r:id="rId23"/>
      <p:boldItalic r:id="rId24"/>
    </p:embeddedFont>
    <p:embeddedFont>
      <p:font typeface="Fjalla One" panose="02010600030101010101"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3CE"/>
    <a:srgbClr val="E1121D"/>
    <a:srgbClr val="0F7207"/>
    <a:srgbClr val="14ABAD"/>
    <a:srgbClr val="D7E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72A1ED-C186-4800-A957-DA47E7ED3C18}">
  <a:tblStyle styleId="{8172A1ED-C186-4800-A957-DA47E7ED3C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3967" autoAdjust="0"/>
  </p:normalViewPr>
  <p:slideViewPr>
    <p:cSldViewPr snapToGrid="0">
      <p:cViewPr varScale="1">
        <p:scale>
          <a:sx n="106" d="100"/>
          <a:sy n="106" d="100"/>
        </p:scale>
        <p:origin x="22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 everyone </a:t>
            </a:r>
            <a:r>
              <a:rPr lang="en-US" dirty="0" err="1"/>
              <a:t>im</a:t>
            </a:r>
            <a:r>
              <a:rPr lang="en-US" dirty="0"/>
              <a:t> liang </a:t>
            </a:r>
            <a:r>
              <a:rPr lang="en-US" dirty="0" err="1"/>
              <a:t>xizhe</a:t>
            </a:r>
            <a:r>
              <a:rPr lang="en-US" dirty="0"/>
              <a:t> welcome to my presentation of the credal of nature.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I put the sound generator at the bottom instead to generate a bigger range of swinging in the sound generator.</a:t>
            </a:r>
            <a:endParaRPr lang="zh-CN" altLang="en-US" dirty="0"/>
          </a:p>
        </p:txBody>
      </p:sp>
    </p:spTree>
    <p:extLst>
      <p:ext uri="{BB962C8B-B14F-4D97-AF65-F5344CB8AC3E}">
        <p14:creationId xmlns:p14="http://schemas.microsoft.com/office/powerpoint/2010/main" val="393341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Then The use of materials is all waterproof materials. The container is made of acrylic, and the seating area is made of sandblasted plastic. In terms of sustainability, I will be using recycled plastic mixed with concrete for the base. So that it will be are more stable and kind to the environment. </a:t>
            </a:r>
            <a:endParaRPr lang="zh-CN" altLang="en-US" dirty="0"/>
          </a:p>
        </p:txBody>
      </p:sp>
    </p:spTree>
    <p:extLst>
      <p:ext uri="{BB962C8B-B14F-4D97-AF65-F5344CB8AC3E}">
        <p14:creationId xmlns:p14="http://schemas.microsoft.com/office/powerpoint/2010/main" val="423868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This are the contextual image. </a:t>
            </a:r>
            <a:endParaRPr lang="zh-CN" altLang="en-US" dirty="0"/>
          </a:p>
        </p:txBody>
      </p:sp>
    </p:spTree>
    <p:extLst>
      <p:ext uri="{BB962C8B-B14F-4D97-AF65-F5344CB8AC3E}">
        <p14:creationId xmlns:p14="http://schemas.microsoft.com/office/powerpoint/2010/main" val="141400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e0c199079a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e0c199079a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That’s all for my presentation, thank you for your time.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0c199079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0c199079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problem that I'm trying to solve is to help ppl, especially youth, to destress by reconnecting themselves with nature in parks</a:t>
            </a:r>
            <a:endParaRPr dirty="0"/>
          </a:p>
        </p:txBody>
      </p:sp>
    </p:spTree>
    <p:extLst>
      <p:ext uri="{BB962C8B-B14F-4D97-AF65-F5344CB8AC3E}">
        <p14:creationId xmlns:p14="http://schemas.microsoft.com/office/powerpoint/2010/main" val="138534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0c199079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0c199079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 solution is to design a seat that helps users to release stress by allowing them to rock on it and involving their listening by mimicking the rustling gravel in the park.</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0c199079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0c199079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these are the design criteria, base on my observation in parks; shelter is needed for unexpected weathers like hot weather and rain. Also, organic elements design helps ppl to reconnect with nature physically and visually. Lastly, in order to have an ultimate destress in the park, seating on a rocking furniture which can delight our listening at the same time will be the best choice ever.</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The key words for my mood board are fluid, concavity and convexity. </a:t>
            </a:r>
            <a:endParaRPr lang="zh-CN" altLang="en-US" dirty="0"/>
          </a:p>
        </p:txBody>
      </p:sp>
    </p:spTree>
    <p:extLst>
      <p:ext uri="{BB962C8B-B14F-4D97-AF65-F5344CB8AC3E}">
        <p14:creationId xmlns:p14="http://schemas.microsoft.com/office/powerpoint/2010/main" val="159137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And this is the general process of model making from interim 1 to the final product.</a:t>
            </a:r>
            <a:endParaRPr lang="zh-CN" altLang="en-US" dirty="0"/>
          </a:p>
        </p:txBody>
      </p:sp>
    </p:spTree>
    <p:extLst>
      <p:ext uri="{BB962C8B-B14F-4D97-AF65-F5344CB8AC3E}">
        <p14:creationId xmlns:p14="http://schemas.microsoft.com/office/powerpoint/2010/main" val="3483595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e0c199079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e0c199079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Moving on to insights. The overall shape of the furniture is organic, which shows the movement of fluid flow, concavity and convexity. And the concave shelter can not only provide a soundproof effect in the park, but the user can have a wonderful experience of being wrapped by a “leaf shelter” as well. Subsequently, the user can easily swing 25 degrees forward and backwards on the furniture. Lastly, the choice of </a:t>
            </a:r>
            <a:r>
              <a:rPr lang="en-US" dirty="0" err="1"/>
              <a:t>colour</a:t>
            </a:r>
            <a:r>
              <a:rPr lang="en-US" dirty="0"/>
              <a:t>, green is the </a:t>
            </a:r>
            <a:r>
              <a:rPr lang="en-US" dirty="0" err="1"/>
              <a:t>colour</a:t>
            </a:r>
            <a:r>
              <a:rPr lang="en-US" dirty="0"/>
              <a:t> of nature; it represents new life and growth.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Next, the organic design of the leaf vein pattern on the shelter gives the user a sense of nature visually, and it also serves as a drainage to direct the flow of rain. </a:t>
            </a:r>
            <a:endParaRPr lang="zh-CN" altLang="en-US" dirty="0"/>
          </a:p>
        </p:txBody>
      </p:sp>
    </p:spTree>
    <p:extLst>
      <p:ext uri="{BB962C8B-B14F-4D97-AF65-F5344CB8AC3E}">
        <p14:creationId xmlns:p14="http://schemas.microsoft.com/office/powerpoint/2010/main" val="163747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Additionally, the rustling sound will be made while the furniture is swinging, and green beams and seeds are used to duplicate the rustling gravel in the park, which is a soft and relaxing sound to listen to.</a:t>
            </a:r>
            <a:endParaRPr lang="zh-CN" altLang="en-US" dirty="0"/>
          </a:p>
        </p:txBody>
      </p:sp>
    </p:spTree>
    <p:extLst>
      <p:ext uri="{BB962C8B-B14F-4D97-AF65-F5344CB8AC3E}">
        <p14:creationId xmlns:p14="http://schemas.microsoft.com/office/powerpoint/2010/main" val="147116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89825" y="984732"/>
            <a:ext cx="4736700" cy="2436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0" name="Google Shape;10;p2"/>
          <p:cNvSpPr txBox="1">
            <a:spLocks noGrp="1"/>
          </p:cNvSpPr>
          <p:nvPr>
            <p:ph type="subTitle" idx="1"/>
          </p:nvPr>
        </p:nvSpPr>
        <p:spPr>
          <a:xfrm>
            <a:off x="4243025" y="3349650"/>
            <a:ext cx="36303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7797021" y="-1088449"/>
            <a:ext cx="3146971" cy="3115599"/>
          </a:xfrm>
          <a:custGeom>
            <a:avLst/>
            <a:gdLst/>
            <a:ahLst/>
            <a:cxnLst/>
            <a:rect l="l" t="t" r="r" b="b"/>
            <a:pathLst>
              <a:path w="6010" h="5950" extrusionOk="0">
                <a:moveTo>
                  <a:pt x="2054" y="1"/>
                </a:moveTo>
                <a:lnTo>
                  <a:pt x="2075" y="1699"/>
                </a:lnTo>
                <a:lnTo>
                  <a:pt x="417" y="1302"/>
                </a:lnTo>
                <a:lnTo>
                  <a:pt x="1526" y="2594"/>
                </a:lnTo>
                <a:lnTo>
                  <a:pt x="0" y="3346"/>
                </a:lnTo>
                <a:lnTo>
                  <a:pt x="1678" y="3620"/>
                </a:lnTo>
                <a:lnTo>
                  <a:pt x="997" y="5176"/>
                </a:lnTo>
                <a:lnTo>
                  <a:pt x="2461" y="4312"/>
                </a:lnTo>
                <a:lnTo>
                  <a:pt x="2938" y="5949"/>
                </a:lnTo>
                <a:lnTo>
                  <a:pt x="3508" y="4343"/>
                </a:lnTo>
                <a:lnTo>
                  <a:pt x="4922" y="5288"/>
                </a:lnTo>
                <a:lnTo>
                  <a:pt x="4321" y="3692"/>
                </a:lnTo>
                <a:lnTo>
                  <a:pt x="6009" y="3509"/>
                </a:lnTo>
                <a:lnTo>
                  <a:pt x="4535" y="2675"/>
                </a:lnTo>
                <a:lnTo>
                  <a:pt x="5704" y="1444"/>
                </a:lnTo>
                <a:lnTo>
                  <a:pt x="5704" y="1444"/>
                </a:lnTo>
                <a:lnTo>
                  <a:pt x="4037" y="1760"/>
                </a:lnTo>
                <a:lnTo>
                  <a:pt x="4138" y="62"/>
                </a:lnTo>
                <a:lnTo>
                  <a:pt x="3060" y="1374"/>
                </a:lnTo>
                <a:lnTo>
                  <a:pt x="20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46502" y="245591"/>
            <a:ext cx="663521" cy="594712"/>
            <a:chOff x="2274269" y="2391016"/>
            <a:chExt cx="322442" cy="289004"/>
          </a:xfrm>
        </p:grpSpPr>
        <p:sp>
          <p:nvSpPr>
            <p:cNvPr id="13" name="Google Shape;13;p2"/>
            <p:cNvSpPr/>
            <p:nvPr/>
          </p:nvSpPr>
          <p:spPr>
            <a:xfrm>
              <a:off x="2274269" y="2391016"/>
              <a:ext cx="322442" cy="289003"/>
            </a:xfrm>
            <a:custGeom>
              <a:avLst/>
              <a:gdLst/>
              <a:ahLst/>
              <a:cxnLst/>
              <a:rect l="l" t="t" r="r" b="b"/>
              <a:pathLst>
                <a:path w="7068" h="6335" extrusionOk="0">
                  <a:moveTo>
                    <a:pt x="3530" y="0"/>
                  </a:moveTo>
                  <a:cubicBezTo>
                    <a:pt x="2165" y="0"/>
                    <a:pt x="908" y="891"/>
                    <a:pt x="499" y="2268"/>
                  </a:cubicBezTo>
                  <a:cubicBezTo>
                    <a:pt x="1" y="3945"/>
                    <a:pt x="956" y="5704"/>
                    <a:pt x="2635" y="6202"/>
                  </a:cubicBezTo>
                  <a:cubicBezTo>
                    <a:pt x="2934" y="6292"/>
                    <a:pt x="3237" y="6334"/>
                    <a:pt x="3535" y="6334"/>
                  </a:cubicBezTo>
                  <a:cubicBezTo>
                    <a:pt x="4897" y="6334"/>
                    <a:pt x="6161" y="5445"/>
                    <a:pt x="6569" y="4078"/>
                  </a:cubicBezTo>
                  <a:cubicBezTo>
                    <a:pt x="7068" y="2400"/>
                    <a:pt x="6112" y="630"/>
                    <a:pt x="4434" y="133"/>
                  </a:cubicBezTo>
                  <a:cubicBezTo>
                    <a:pt x="4133" y="43"/>
                    <a:pt x="3829" y="0"/>
                    <a:pt x="35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30428" y="2475915"/>
              <a:ext cx="253738" cy="204104"/>
            </a:xfrm>
            <a:custGeom>
              <a:avLst/>
              <a:gdLst/>
              <a:ahLst/>
              <a:cxnLst/>
              <a:rect l="l" t="t" r="r" b="b"/>
              <a:pathLst>
                <a:path w="5562" h="4474" extrusionOk="0">
                  <a:moveTo>
                    <a:pt x="5186" y="0"/>
                  </a:moveTo>
                  <a:cubicBezTo>
                    <a:pt x="4881" y="41"/>
                    <a:pt x="4586" y="102"/>
                    <a:pt x="4291" y="193"/>
                  </a:cubicBezTo>
                  <a:cubicBezTo>
                    <a:pt x="2511" y="732"/>
                    <a:pt x="1078" y="1962"/>
                    <a:pt x="0" y="3487"/>
                  </a:cubicBezTo>
                  <a:cubicBezTo>
                    <a:pt x="376" y="3873"/>
                    <a:pt x="844" y="4179"/>
                    <a:pt x="1404" y="4341"/>
                  </a:cubicBezTo>
                  <a:cubicBezTo>
                    <a:pt x="1703" y="4431"/>
                    <a:pt x="2006" y="4473"/>
                    <a:pt x="2304" y="4473"/>
                  </a:cubicBezTo>
                  <a:cubicBezTo>
                    <a:pt x="3666" y="4473"/>
                    <a:pt x="4930" y="3584"/>
                    <a:pt x="5338" y="2217"/>
                  </a:cubicBezTo>
                  <a:cubicBezTo>
                    <a:pt x="5562" y="1454"/>
                    <a:pt x="5491" y="671"/>
                    <a:pt x="5186" y="0"/>
                  </a:cubicBezTo>
                  <a:close/>
                </a:path>
              </a:pathLst>
            </a:custGeom>
            <a:solidFill>
              <a:srgbClr val="33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rot="1839769">
            <a:off x="3918398" y="3441359"/>
            <a:ext cx="4699698" cy="3070464"/>
          </a:xfrm>
          <a:custGeom>
            <a:avLst/>
            <a:gdLst/>
            <a:ahLst/>
            <a:cxnLst/>
            <a:rect l="l" t="t" r="r" b="b"/>
            <a:pathLst>
              <a:path w="70644" h="46154" extrusionOk="0">
                <a:moveTo>
                  <a:pt x="56900" y="1"/>
                </a:moveTo>
                <a:cubicBezTo>
                  <a:pt x="54793" y="1"/>
                  <a:pt x="52667" y="484"/>
                  <a:pt x="50745" y="1366"/>
                </a:cubicBezTo>
                <a:cubicBezTo>
                  <a:pt x="45824" y="3623"/>
                  <a:pt x="43313" y="8341"/>
                  <a:pt x="40475" y="12672"/>
                </a:cubicBezTo>
                <a:cubicBezTo>
                  <a:pt x="38340" y="15936"/>
                  <a:pt x="35981" y="18976"/>
                  <a:pt x="32219" y="20633"/>
                </a:cubicBezTo>
                <a:cubicBezTo>
                  <a:pt x="29535" y="21817"/>
                  <a:pt x="26479" y="22004"/>
                  <a:pt x="23359" y="22004"/>
                </a:cubicBezTo>
                <a:cubicBezTo>
                  <a:pt x="21920" y="22004"/>
                  <a:pt x="20467" y="21965"/>
                  <a:pt x="19030" y="21965"/>
                </a:cubicBezTo>
                <a:cubicBezTo>
                  <a:pt x="13959" y="21965"/>
                  <a:pt x="9097" y="22461"/>
                  <a:pt x="5774" y="26957"/>
                </a:cubicBezTo>
                <a:cubicBezTo>
                  <a:pt x="0" y="34771"/>
                  <a:pt x="5831" y="46154"/>
                  <a:pt x="15964" y="46154"/>
                </a:cubicBezTo>
                <a:cubicBezTo>
                  <a:pt x="18055" y="46154"/>
                  <a:pt x="20329" y="45669"/>
                  <a:pt x="22723" y="44568"/>
                </a:cubicBezTo>
                <a:cubicBezTo>
                  <a:pt x="26932" y="42636"/>
                  <a:pt x="30074" y="39108"/>
                  <a:pt x="33796" y="36393"/>
                </a:cubicBezTo>
                <a:cubicBezTo>
                  <a:pt x="38849" y="32702"/>
                  <a:pt x="43709" y="33709"/>
                  <a:pt x="49596" y="33302"/>
                </a:cubicBezTo>
                <a:cubicBezTo>
                  <a:pt x="56317" y="32845"/>
                  <a:pt x="62509" y="29154"/>
                  <a:pt x="65986" y="23267"/>
                </a:cubicBezTo>
                <a:cubicBezTo>
                  <a:pt x="69656" y="17054"/>
                  <a:pt x="70643" y="7334"/>
                  <a:pt x="64217" y="2383"/>
                </a:cubicBezTo>
                <a:cubicBezTo>
                  <a:pt x="62086" y="741"/>
                  <a:pt x="59507" y="1"/>
                  <a:pt x="569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13922" y="513656"/>
            <a:ext cx="236055" cy="211197"/>
          </a:xfrm>
          <a:custGeom>
            <a:avLst/>
            <a:gdLst/>
            <a:ahLst/>
            <a:cxnLst/>
            <a:rect l="l" t="t" r="r" b="b"/>
            <a:pathLst>
              <a:path w="3865" h="3458" extrusionOk="0">
                <a:moveTo>
                  <a:pt x="1936" y="0"/>
                </a:moveTo>
                <a:cubicBezTo>
                  <a:pt x="1189" y="0"/>
                  <a:pt x="501" y="485"/>
                  <a:pt x="275" y="1239"/>
                </a:cubicBezTo>
                <a:cubicBezTo>
                  <a:pt x="0" y="2154"/>
                  <a:pt x="529" y="3120"/>
                  <a:pt x="1434" y="3384"/>
                </a:cubicBezTo>
                <a:cubicBezTo>
                  <a:pt x="1600" y="3434"/>
                  <a:pt x="1768" y="3458"/>
                  <a:pt x="1933" y="3458"/>
                </a:cubicBezTo>
                <a:cubicBezTo>
                  <a:pt x="2677" y="3458"/>
                  <a:pt x="3365" y="2974"/>
                  <a:pt x="3590" y="2225"/>
                </a:cubicBezTo>
                <a:cubicBezTo>
                  <a:pt x="3864" y="1310"/>
                  <a:pt x="3335" y="344"/>
                  <a:pt x="2420" y="69"/>
                </a:cubicBezTo>
                <a:cubicBezTo>
                  <a:pt x="2259" y="23"/>
                  <a:pt x="2096"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597372" y="3922381"/>
            <a:ext cx="236055" cy="211197"/>
          </a:xfrm>
          <a:custGeom>
            <a:avLst/>
            <a:gdLst/>
            <a:ahLst/>
            <a:cxnLst/>
            <a:rect l="l" t="t" r="r" b="b"/>
            <a:pathLst>
              <a:path w="3865" h="3458" extrusionOk="0">
                <a:moveTo>
                  <a:pt x="1936" y="0"/>
                </a:moveTo>
                <a:cubicBezTo>
                  <a:pt x="1189" y="0"/>
                  <a:pt x="501" y="485"/>
                  <a:pt x="275" y="1239"/>
                </a:cubicBezTo>
                <a:cubicBezTo>
                  <a:pt x="0" y="2154"/>
                  <a:pt x="529" y="3120"/>
                  <a:pt x="1434" y="3384"/>
                </a:cubicBezTo>
                <a:cubicBezTo>
                  <a:pt x="1600" y="3434"/>
                  <a:pt x="1768" y="3458"/>
                  <a:pt x="1933" y="3458"/>
                </a:cubicBezTo>
                <a:cubicBezTo>
                  <a:pt x="2677" y="3458"/>
                  <a:pt x="3365" y="2974"/>
                  <a:pt x="3590" y="2225"/>
                </a:cubicBezTo>
                <a:cubicBezTo>
                  <a:pt x="3864" y="1310"/>
                  <a:pt x="3335" y="344"/>
                  <a:pt x="2420" y="69"/>
                </a:cubicBezTo>
                <a:cubicBezTo>
                  <a:pt x="2259" y="23"/>
                  <a:pt x="2096" y="0"/>
                  <a:pt x="1936"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9154" y="4418842"/>
            <a:ext cx="367061" cy="363396"/>
          </a:xfrm>
          <a:custGeom>
            <a:avLst/>
            <a:gdLst/>
            <a:ahLst/>
            <a:cxnLst/>
            <a:rect l="l" t="t" r="r" b="b"/>
            <a:pathLst>
              <a:path w="6010" h="5950" extrusionOk="0">
                <a:moveTo>
                  <a:pt x="2054" y="1"/>
                </a:moveTo>
                <a:lnTo>
                  <a:pt x="2075" y="1699"/>
                </a:lnTo>
                <a:lnTo>
                  <a:pt x="417" y="1302"/>
                </a:lnTo>
                <a:lnTo>
                  <a:pt x="1526" y="2594"/>
                </a:lnTo>
                <a:lnTo>
                  <a:pt x="0" y="3346"/>
                </a:lnTo>
                <a:lnTo>
                  <a:pt x="1678" y="3620"/>
                </a:lnTo>
                <a:lnTo>
                  <a:pt x="997" y="5176"/>
                </a:lnTo>
                <a:lnTo>
                  <a:pt x="2461" y="4312"/>
                </a:lnTo>
                <a:lnTo>
                  <a:pt x="2938" y="5949"/>
                </a:lnTo>
                <a:lnTo>
                  <a:pt x="3508" y="4343"/>
                </a:lnTo>
                <a:lnTo>
                  <a:pt x="4922" y="5288"/>
                </a:lnTo>
                <a:lnTo>
                  <a:pt x="4321" y="3692"/>
                </a:lnTo>
                <a:lnTo>
                  <a:pt x="6009" y="3509"/>
                </a:lnTo>
                <a:lnTo>
                  <a:pt x="4535" y="2675"/>
                </a:lnTo>
                <a:lnTo>
                  <a:pt x="5704" y="1444"/>
                </a:lnTo>
                <a:lnTo>
                  <a:pt x="5704" y="1444"/>
                </a:lnTo>
                <a:lnTo>
                  <a:pt x="4037" y="1760"/>
                </a:lnTo>
                <a:lnTo>
                  <a:pt x="4138" y="62"/>
                </a:lnTo>
                <a:lnTo>
                  <a:pt x="3060" y="1374"/>
                </a:lnTo>
                <a:lnTo>
                  <a:pt x="20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1"/>
        <p:cNvGrpSpPr/>
        <p:nvPr/>
      </p:nvGrpSpPr>
      <p:grpSpPr>
        <a:xfrm>
          <a:off x="0" y="0"/>
          <a:ext cx="0" cy="0"/>
          <a:chOff x="0" y="0"/>
          <a:chExt cx="0" cy="0"/>
        </a:xfrm>
      </p:grpSpPr>
      <p:sp>
        <p:nvSpPr>
          <p:cNvPr id="202" name="Google Shape;202;p27"/>
          <p:cNvSpPr/>
          <p:nvPr/>
        </p:nvSpPr>
        <p:spPr>
          <a:xfrm rot="10800000">
            <a:off x="7764589" y="3622628"/>
            <a:ext cx="3146971" cy="3115599"/>
          </a:xfrm>
          <a:custGeom>
            <a:avLst/>
            <a:gdLst/>
            <a:ahLst/>
            <a:cxnLst/>
            <a:rect l="l" t="t" r="r" b="b"/>
            <a:pathLst>
              <a:path w="6010" h="5950" extrusionOk="0">
                <a:moveTo>
                  <a:pt x="2054" y="1"/>
                </a:moveTo>
                <a:lnTo>
                  <a:pt x="2075" y="1699"/>
                </a:lnTo>
                <a:lnTo>
                  <a:pt x="417" y="1302"/>
                </a:lnTo>
                <a:lnTo>
                  <a:pt x="1526" y="2594"/>
                </a:lnTo>
                <a:lnTo>
                  <a:pt x="0" y="3346"/>
                </a:lnTo>
                <a:lnTo>
                  <a:pt x="1678" y="3620"/>
                </a:lnTo>
                <a:lnTo>
                  <a:pt x="997" y="5176"/>
                </a:lnTo>
                <a:lnTo>
                  <a:pt x="2461" y="4312"/>
                </a:lnTo>
                <a:lnTo>
                  <a:pt x="2938" y="5949"/>
                </a:lnTo>
                <a:lnTo>
                  <a:pt x="3508" y="4343"/>
                </a:lnTo>
                <a:lnTo>
                  <a:pt x="4922" y="5288"/>
                </a:lnTo>
                <a:lnTo>
                  <a:pt x="4321" y="3692"/>
                </a:lnTo>
                <a:lnTo>
                  <a:pt x="6009" y="3509"/>
                </a:lnTo>
                <a:lnTo>
                  <a:pt x="4535" y="2675"/>
                </a:lnTo>
                <a:lnTo>
                  <a:pt x="5704" y="1444"/>
                </a:lnTo>
                <a:lnTo>
                  <a:pt x="5704" y="1444"/>
                </a:lnTo>
                <a:lnTo>
                  <a:pt x="4037" y="1760"/>
                </a:lnTo>
                <a:lnTo>
                  <a:pt x="4138" y="62"/>
                </a:lnTo>
                <a:lnTo>
                  <a:pt x="3060" y="1374"/>
                </a:lnTo>
                <a:lnTo>
                  <a:pt x="20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rot="10800000">
            <a:off x="7764571" y="-133349"/>
            <a:ext cx="2461004" cy="1274064"/>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99479" y="3984309"/>
            <a:ext cx="1159302" cy="1153952"/>
          </a:xfrm>
          <a:custGeom>
            <a:avLst/>
            <a:gdLst/>
            <a:ahLst/>
            <a:cxnLst/>
            <a:rect l="l" t="t" r="r" b="b"/>
            <a:pathLst>
              <a:path w="2167" h="2157" extrusionOk="0">
                <a:moveTo>
                  <a:pt x="1078" y="1"/>
                </a:moveTo>
                <a:lnTo>
                  <a:pt x="703" y="692"/>
                </a:lnTo>
                <a:lnTo>
                  <a:pt x="1" y="1078"/>
                </a:lnTo>
                <a:lnTo>
                  <a:pt x="703" y="1465"/>
                </a:lnTo>
                <a:lnTo>
                  <a:pt x="1078" y="2156"/>
                </a:lnTo>
                <a:lnTo>
                  <a:pt x="1465" y="1465"/>
                </a:lnTo>
                <a:lnTo>
                  <a:pt x="2167" y="1078"/>
                </a:lnTo>
                <a:lnTo>
                  <a:pt x="1465" y="692"/>
                </a:lnTo>
                <a:lnTo>
                  <a:pt x="10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p:nvPr/>
        </p:nvSpPr>
        <p:spPr>
          <a:xfrm rot="10800000">
            <a:off x="-737379" y="-133349"/>
            <a:ext cx="2461004" cy="1274064"/>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06"/>
        <p:cNvGrpSpPr/>
        <p:nvPr/>
      </p:nvGrpSpPr>
      <p:grpSpPr>
        <a:xfrm>
          <a:off x="0" y="0"/>
          <a:ext cx="0" cy="0"/>
          <a:chOff x="0" y="0"/>
          <a:chExt cx="0" cy="0"/>
        </a:xfrm>
      </p:grpSpPr>
      <p:sp>
        <p:nvSpPr>
          <p:cNvPr id="207" name="Google Shape;207;p28"/>
          <p:cNvSpPr/>
          <p:nvPr/>
        </p:nvSpPr>
        <p:spPr>
          <a:xfrm rot="10800000">
            <a:off x="6510325" y="-74901"/>
            <a:ext cx="3227637" cy="1390745"/>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a:off x="-426675" y="3986649"/>
            <a:ext cx="3227637" cy="1390745"/>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1212916" y="-1444193"/>
            <a:ext cx="3942642" cy="2575970"/>
          </a:xfrm>
          <a:custGeom>
            <a:avLst/>
            <a:gdLst/>
            <a:ahLst/>
            <a:cxnLst/>
            <a:rect l="l" t="t" r="r" b="b"/>
            <a:pathLst>
              <a:path w="70644" h="46154" extrusionOk="0">
                <a:moveTo>
                  <a:pt x="56900" y="1"/>
                </a:moveTo>
                <a:cubicBezTo>
                  <a:pt x="54793" y="1"/>
                  <a:pt x="52667" y="484"/>
                  <a:pt x="50745" y="1366"/>
                </a:cubicBezTo>
                <a:cubicBezTo>
                  <a:pt x="45824" y="3623"/>
                  <a:pt x="43313" y="8341"/>
                  <a:pt x="40475" y="12672"/>
                </a:cubicBezTo>
                <a:cubicBezTo>
                  <a:pt x="38340" y="15936"/>
                  <a:pt x="35981" y="18976"/>
                  <a:pt x="32219" y="20633"/>
                </a:cubicBezTo>
                <a:cubicBezTo>
                  <a:pt x="29535" y="21817"/>
                  <a:pt x="26479" y="22004"/>
                  <a:pt x="23359" y="22004"/>
                </a:cubicBezTo>
                <a:cubicBezTo>
                  <a:pt x="21920" y="22004"/>
                  <a:pt x="20467" y="21965"/>
                  <a:pt x="19030" y="21965"/>
                </a:cubicBezTo>
                <a:cubicBezTo>
                  <a:pt x="13959" y="21965"/>
                  <a:pt x="9097" y="22461"/>
                  <a:pt x="5774" y="26957"/>
                </a:cubicBezTo>
                <a:cubicBezTo>
                  <a:pt x="0" y="34771"/>
                  <a:pt x="5831" y="46154"/>
                  <a:pt x="15964" y="46154"/>
                </a:cubicBezTo>
                <a:cubicBezTo>
                  <a:pt x="18055" y="46154"/>
                  <a:pt x="20329" y="45669"/>
                  <a:pt x="22723" y="44568"/>
                </a:cubicBezTo>
                <a:cubicBezTo>
                  <a:pt x="26932" y="42636"/>
                  <a:pt x="30074" y="39108"/>
                  <a:pt x="33796" y="36393"/>
                </a:cubicBezTo>
                <a:cubicBezTo>
                  <a:pt x="38849" y="32702"/>
                  <a:pt x="43709" y="33709"/>
                  <a:pt x="49596" y="33302"/>
                </a:cubicBezTo>
                <a:cubicBezTo>
                  <a:pt x="56317" y="32845"/>
                  <a:pt x="62509" y="29154"/>
                  <a:pt x="65986" y="23267"/>
                </a:cubicBezTo>
                <a:cubicBezTo>
                  <a:pt x="69656" y="17054"/>
                  <a:pt x="70643" y="7334"/>
                  <a:pt x="64217" y="2383"/>
                </a:cubicBezTo>
                <a:cubicBezTo>
                  <a:pt x="62086" y="741"/>
                  <a:pt x="59507" y="1"/>
                  <a:pt x="569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7607234" y="3103020"/>
            <a:ext cx="3942642" cy="2575970"/>
          </a:xfrm>
          <a:custGeom>
            <a:avLst/>
            <a:gdLst/>
            <a:ahLst/>
            <a:cxnLst/>
            <a:rect l="l" t="t" r="r" b="b"/>
            <a:pathLst>
              <a:path w="70644" h="46154" extrusionOk="0">
                <a:moveTo>
                  <a:pt x="56900" y="1"/>
                </a:moveTo>
                <a:cubicBezTo>
                  <a:pt x="54793" y="1"/>
                  <a:pt x="52667" y="484"/>
                  <a:pt x="50745" y="1366"/>
                </a:cubicBezTo>
                <a:cubicBezTo>
                  <a:pt x="45824" y="3623"/>
                  <a:pt x="43313" y="8341"/>
                  <a:pt x="40475" y="12672"/>
                </a:cubicBezTo>
                <a:cubicBezTo>
                  <a:pt x="38340" y="15936"/>
                  <a:pt x="35981" y="18976"/>
                  <a:pt x="32219" y="20633"/>
                </a:cubicBezTo>
                <a:cubicBezTo>
                  <a:pt x="29535" y="21817"/>
                  <a:pt x="26479" y="22004"/>
                  <a:pt x="23359" y="22004"/>
                </a:cubicBezTo>
                <a:cubicBezTo>
                  <a:pt x="21920" y="22004"/>
                  <a:pt x="20467" y="21965"/>
                  <a:pt x="19030" y="21965"/>
                </a:cubicBezTo>
                <a:cubicBezTo>
                  <a:pt x="13959" y="21965"/>
                  <a:pt x="9097" y="22461"/>
                  <a:pt x="5774" y="26957"/>
                </a:cubicBezTo>
                <a:cubicBezTo>
                  <a:pt x="0" y="34771"/>
                  <a:pt x="5831" y="46154"/>
                  <a:pt x="15964" y="46154"/>
                </a:cubicBezTo>
                <a:cubicBezTo>
                  <a:pt x="18055" y="46154"/>
                  <a:pt x="20329" y="45669"/>
                  <a:pt x="22723" y="44568"/>
                </a:cubicBezTo>
                <a:cubicBezTo>
                  <a:pt x="26932" y="42636"/>
                  <a:pt x="30074" y="39108"/>
                  <a:pt x="33796" y="36393"/>
                </a:cubicBezTo>
                <a:cubicBezTo>
                  <a:pt x="38849" y="32702"/>
                  <a:pt x="43709" y="33709"/>
                  <a:pt x="49596" y="33302"/>
                </a:cubicBezTo>
                <a:cubicBezTo>
                  <a:pt x="56317" y="32845"/>
                  <a:pt x="62509" y="29154"/>
                  <a:pt x="65986" y="23267"/>
                </a:cubicBezTo>
                <a:cubicBezTo>
                  <a:pt x="69656" y="17054"/>
                  <a:pt x="70643" y="7334"/>
                  <a:pt x="64217" y="2383"/>
                </a:cubicBezTo>
                <a:cubicBezTo>
                  <a:pt x="62086" y="741"/>
                  <a:pt x="59507" y="1"/>
                  <a:pt x="569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3" name="Google Shape;43;p6"/>
          <p:cNvSpPr/>
          <p:nvPr/>
        </p:nvSpPr>
        <p:spPr>
          <a:xfrm rot="10800000" flipH="1">
            <a:off x="-183475" y="-33682"/>
            <a:ext cx="2667435" cy="1249781"/>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10800000">
            <a:off x="6510325" y="-74901"/>
            <a:ext cx="3227637" cy="1390745"/>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892975" y="1452125"/>
            <a:ext cx="3322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 name="Google Shape;47;p7"/>
          <p:cNvSpPr txBox="1">
            <a:spLocks noGrp="1"/>
          </p:cNvSpPr>
          <p:nvPr>
            <p:ph type="body" idx="1"/>
          </p:nvPr>
        </p:nvSpPr>
        <p:spPr>
          <a:xfrm>
            <a:off x="4892975" y="2159575"/>
            <a:ext cx="3322200" cy="15318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rgbClr val="434343"/>
              </a:buClr>
              <a:buSzPts val="1400"/>
              <a:buChar char="●"/>
              <a:defRPr sz="16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8" name="Google Shape;48;p7"/>
          <p:cNvSpPr/>
          <p:nvPr/>
        </p:nvSpPr>
        <p:spPr>
          <a:xfrm rot="10800000" flipH="1">
            <a:off x="3474225" y="-19693"/>
            <a:ext cx="2476703" cy="1274064"/>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a:off x="5702650" y="4477625"/>
            <a:ext cx="3479018" cy="665864"/>
          </a:xfrm>
          <a:custGeom>
            <a:avLst/>
            <a:gdLst/>
            <a:ahLst/>
            <a:cxnLst/>
            <a:rect l="l" t="t" r="r" b="b"/>
            <a:pathLst>
              <a:path w="94193" h="18028" extrusionOk="0">
                <a:moveTo>
                  <a:pt x="76634" y="1"/>
                </a:moveTo>
                <a:cubicBezTo>
                  <a:pt x="73787" y="1"/>
                  <a:pt x="70868" y="692"/>
                  <a:pt x="68113" y="2136"/>
                </a:cubicBezTo>
                <a:cubicBezTo>
                  <a:pt x="67036" y="2705"/>
                  <a:pt x="61504" y="6132"/>
                  <a:pt x="62257" y="7891"/>
                </a:cubicBezTo>
                <a:cubicBezTo>
                  <a:pt x="61026" y="5013"/>
                  <a:pt x="57732" y="3438"/>
                  <a:pt x="54591" y="3438"/>
                </a:cubicBezTo>
                <a:lnTo>
                  <a:pt x="54295" y="3438"/>
                </a:lnTo>
                <a:cubicBezTo>
                  <a:pt x="51073" y="3539"/>
                  <a:pt x="48043" y="5013"/>
                  <a:pt x="45287" y="6691"/>
                </a:cubicBezTo>
                <a:cubicBezTo>
                  <a:pt x="42521" y="8368"/>
                  <a:pt x="39878" y="10291"/>
                  <a:pt x="36868" y="11459"/>
                </a:cubicBezTo>
                <a:cubicBezTo>
                  <a:pt x="35272" y="12080"/>
                  <a:pt x="33523" y="12466"/>
                  <a:pt x="31815" y="12466"/>
                </a:cubicBezTo>
                <a:cubicBezTo>
                  <a:pt x="30300" y="12466"/>
                  <a:pt x="28815" y="12161"/>
                  <a:pt x="27473" y="11450"/>
                </a:cubicBezTo>
                <a:cubicBezTo>
                  <a:pt x="26151" y="10748"/>
                  <a:pt x="25053" y="9690"/>
                  <a:pt x="23966" y="8653"/>
                </a:cubicBezTo>
                <a:cubicBezTo>
                  <a:pt x="21627" y="6416"/>
                  <a:pt x="19217" y="4179"/>
                  <a:pt x="16350" y="2685"/>
                </a:cubicBezTo>
                <a:cubicBezTo>
                  <a:pt x="14388" y="1658"/>
                  <a:pt x="12171" y="1007"/>
                  <a:pt x="9985" y="1007"/>
                </a:cubicBezTo>
                <a:cubicBezTo>
                  <a:pt x="8968" y="1007"/>
                  <a:pt x="7951" y="1149"/>
                  <a:pt x="6975" y="1454"/>
                </a:cubicBezTo>
                <a:cubicBezTo>
                  <a:pt x="3925" y="2421"/>
                  <a:pt x="1464" y="5074"/>
                  <a:pt x="732" y="8196"/>
                </a:cubicBezTo>
                <a:cubicBezTo>
                  <a:pt x="0" y="11287"/>
                  <a:pt x="1312" y="14998"/>
                  <a:pt x="2257" y="18028"/>
                </a:cubicBezTo>
                <a:lnTo>
                  <a:pt x="93258" y="18028"/>
                </a:lnTo>
                <a:cubicBezTo>
                  <a:pt x="94193" y="18028"/>
                  <a:pt x="92129" y="10463"/>
                  <a:pt x="91834" y="9812"/>
                </a:cubicBezTo>
                <a:cubicBezTo>
                  <a:pt x="88916" y="3447"/>
                  <a:pt x="82958" y="1"/>
                  <a:pt x="76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167775" y="4325575"/>
            <a:ext cx="1825169" cy="841720"/>
          </a:xfrm>
          <a:custGeom>
            <a:avLst/>
            <a:gdLst/>
            <a:ahLst/>
            <a:cxnLst/>
            <a:rect l="l" t="t" r="r" b="b"/>
            <a:pathLst>
              <a:path w="45948" h="21190" extrusionOk="0">
                <a:moveTo>
                  <a:pt x="13748" y="0"/>
                </a:moveTo>
                <a:cubicBezTo>
                  <a:pt x="12161" y="0"/>
                  <a:pt x="10565" y="336"/>
                  <a:pt x="9121" y="996"/>
                </a:cubicBezTo>
                <a:cubicBezTo>
                  <a:pt x="5553" y="2614"/>
                  <a:pt x="2929" y="5928"/>
                  <a:pt x="1536" y="9598"/>
                </a:cubicBezTo>
                <a:cubicBezTo>
                  <a:pt x="926" y="11205"/>
                  <a:pt x="539" y="12883"/>
                  <a:pt x="306" y="14591"/>
                </a:cubicBezTo>
                <a:cubicBezTo>
                  <a:pt x="1333" y="15811"/>
                  <a:pt x="2004" y="17336"/>
                  <a:pt x="2157" y="18902"/>
                </a:cubicBezTo>
                <a:cubicBezTo>
                  <a:pt x="2166" y="18963"/>
                  <a:pt x="2126" y="19004"/>
                  <a:pt x="2065" y="19014"/>
                </a:cubicBezTo>
                <a:lnTo>
                  <a:pt x="2055" y="19014"/>
                </a:lnTo>
                <a:cubicBezTo>
                  <a:pt x="2004" y="19014"/>
                  <a:pt x="1953" y="18973"/>
                  <a:pt x="1953" y="18922"/>
                </a:cubicBezTo>
                <a:cubicBezTo>
                  <a:pt x="1800" y="17458"/>
                  <a:pt x="1201" y="16045"/>
                  <a:pt x="275" y="14876"/>
                </a:cubicBezTo>
                <a:cubicBezTo>
                  <a:pt x="21" y="16960"/>
                  <a:pt x="1" y="19085"/>
                  <a:pt x="123" y="21189"/>
                </a:cubicBezTo>
                <a:lnTo>
                  <a:pt x="44982" y="21067"/>
                </a:lnTo>
                <a:cubicBezTo>
                  <a:pt x="45470" y="19105"/>
                  <a:pt x="45948" y="17082"/>
                  <a:pt x="45643" y="15079"/>
                </a:cubicBezTo>
                <a:cubicBezTo>
                  <a:pt x="45328" y="13086"/>
                  <a:pt x="44016" y="11103"/>
                  <a:pt x="42054" y="10646"/>
                </a:cubicBezTo>
                <a:cubicBezTo>
                  <a:pt x="41729" y="10574"/>
                  <a:pt x="41413" y="10544"/>
                  <a:pt x="41098" y="10544"/>
                </a:cubicBezTo>
                <a:cubicBezTo>
                  <a:pt x="39329" y="10544"/>
                  <a:pt x="37601" y="11550"/>
                  <a:pt x="35852" y="12079"/>
                </a:cubicBezTo>
                <a:cubicBezTo>
                  <a:pt x="34937" y="12364"/>
                  <a:pt x="33971" y="12496"/>
                  <a:pt x="33015" y="12496"/>
                </a:cubicBezTo>
                <a:cubicBezTo>
                  <a:pt x="30341" y="12496"/>
                  <a:pt x="27657" y="11449"/>
                  <a:pt x="25766" y="9558"/>
                </a:cubicBezTo>
                <a:cubicBezTo>
                  <a:pt x="23600" y="7392"/>
                  <a:pt x="22481" y="4311"/>
                  <a:pt x="20183" y="2288"/>
                </a:cubicBezTo>
                <a:cubicBezTo>
                  <a:pt x="18425" y="743"/>
                  <a:pt x="16096" y="0"/>
                  <a:pt x="13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029125" y="1199800"/>
            <a:ext cx="4397400" cy="641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 name="Google Shape;57;p9"/>
          <p:cNvSpPr txBox="1">
            <a:spLocks noGrp="1"/>
          </p:cNvSpPr>
          <p:nvPr>
            <p:ph type="subTitle" idx="1"/>
          </p:nvPr>
        </p:nvSpPr>
        <p:spPr>
          <a:xfrm>
            <a:off x="4029125" y="2042300"/>
            <a:ext cx="4194900" cy="190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AutoNum type="arabicPeriod"/>
              <a:defRPr sz="1600"/>
            </a:lvl1pPr>
            <a:lvl2pPr lvl="1" algn="ctr" rtl="0">
              <a:lnSpc>
                <a:spcPct val="100000"/>
              </a:lnSpc>
              <a:spcBef>
                <a:spcPts val="0"/>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58" name="Google Shape;58;p9"/>
          <p:cNvSpPr/>
          <p:nvPr/>
        </p:nvSpPr>
        <p:spPr>
          <a:xfrm flipH="1">
            <a:off x="6307051" y="3773450"/>
            <a:ext cx="3087222" cy="1390745"/>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rot="10800000">
            <a:off x="409872" y="-105067"/>
            <a:ext cx="2476703" cy="1202885"/>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rot="5400000" flipH="1">
            <a:off x="7380482" y="-815179"/>
            <a:ext cx="948354" cy="2578705"/>
          </a:xfrm>
          <a:custGeom>
            <a:avLst/>
            <a:gdLst/>
            <a:ahLst/>
            <a:cxnLst/>
            <a:rect l="l" t="t" r="r" b="b"/>
            <a:pathLst>
              <a:path w="14571" h="37804" extrusionOk="0">
                <a:moveTo>
                  <a:pt x="702" y="0"/>
                </a:moveTo>
                <a:cubicBezTo>
                  <a:pt x="173" y="1048"/>
                  <a:pt x="1" y="2237"/>
                  <a:pt x="265" y="3448"/>
                </a:cubicBezTo>
                <a:cubicBezTo>
                  <a:pt x="661" y="5288"/>
                  <a:pt x="1861" y="6864"/>
                  <a:pt x="3244" y="8094"/>
                </a:cubicBezTo>
                <a:cubicBezTo>
                  <a:pt x="4597" y="9304"/>
                  <a:pt x="6070" y="10392"/>
                  <a:pt x="7220" y="11805"/>
                </a:cubicBezTo>
                <a:cubicBezTo>
                  <a:pt x="8318" y="13127"/>
                  <a:pt x="8969" y="14713"/>
                  <a:pt x="8856" y="16452"/>
                </a:cubicBezTo>
                <a:cubicBezTo>
                  <a:pt x="8714" y="18607"/>
                  <a:pt x="7840" y="20641"/>
                  <a:pt x="7270" y="22705"/>
                </a:cubicBezTo>
                <a:cubicBezTo>
                  <a:pt x="6986" y="23742"/>
                  <a:pt x="6772" y="24800"/>
                  <a:pt x="6742" y="25887"/>
                </a:cubicBezTo>
                <a:cubicBezTo>
                  <a:pt x="6721" y="26996"/>
                  <a:pt x="6925" y="28094"/>
                  <a:pt x="7220" y="29161"/>
                </a:cubicBezTo>
                <a:cubicBezTo>
                  <a:pt x="8155" y="32557"/>
                  <a:pt x="10300" y="35476"/>
                  <a:pt x="13381" y="37214"/>
                </a:cubicBezTo>
                <a:cubicBezTo>
                  <a:pt x="13768" y="37428"/>
                  <a:pt x="14164" y="37631"/>
                  <a:pt x="14571" y="37804"/>
                </a:cubicBezTo>
                <a:lnTo>
                  <a:pt x="14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8" name="Google Shape;118;p18"/>
          <p:cNvSpPr/>
          <p:nvPr/>
        </p:nvSpPr>
        <p:spPr>
          <a:xfrm rot="10800000" flipH="1">
            <a:off x="-789875" y="-143130"/>
            <a:ext cx="2476703" cy="1274064"/>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8285939" y="-83072"/>
            <a:ext cx="1159302" cy="1153952"/>
          </a:xfrm>
          <a:custGeom>
            <a:avLst/>
            <a:gdLst/>
            <a:ahLst/>
            <a:cxnLst/>
            <a:rect l="l" t="t" r="r" b="b"/>
            <a:pathLst>
              <a:path w="2167" h="2157" extrusionOk="0">
                <a:moveTo>
                  <a:pt x="1078" y="1"/>
                </a:moveTo>
                <a:lnTo>
                  <a:pt x="703" y="692"/>
                </a:lnTo>
                <a:lnTo>
                  <a:pt x="1" y="1078"/>
                </a:lnTo>
                <a:lnTo>
                  <a:pt x="703" y="1465"/>
                </a:lnTo>
                <a:lnTo>
                  <a:pt x="1078" y="2156"/>
                </a:lnTo>
                <a:lnTo>
                  <a:pt x="1465" y="1465"/>
                </a:lnTo>
                <a:lnTo>
                  <a:pt x="2167" y="1078"/>
                </a:lnTo>
                <a:lnTo>
                  <a:pt x="1465" y="692"/>
                </a:lnTo>
                <a:lnTo>
                  <a:pt x="10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2863538" y="4776420"/>
            <a:ext cx="3479018" cy="387782"/>
          </a:xfrm>
          <a:custGeom>
            <a:avLst/>
            <a:gdLst/>
            <a:ahLst/>
            <a:cxnLst/>
            <a:rect l="l" t="t" r="r" b="b"/>
            <a:pathLst>
              <a:path w="94193" h="18028" extrusionOk="0">
                <a:moveTo>
                  <a:pt x="76634" y="1"/>
                </a:moveTo>
                <a:cubicBezTo>
                  <a:pt x="73787" y="1"/>
                  <a:pt x="70868" y="692"/>
                  <a:pt x="68113" y="2136"/>
                </a:cubicBezTo>
                <a:cubicBezTo>
                  <a:pt x="67036" y="2705"/>
                  <a:pt x="61504" y="6132"/>
                  <a:pt x="62257" y="7891"/>
                </a:cubicBezTo>
                <a:cubicBezTo>
                  <a:pt x="61026" y="5013"/>
                  <a:pt x="57732" y="3438"/>
                  <a:pt x="54591" y="3438"/>
                </a:cubicBezTo>
                <a:lnTo>
                  <a:pt x="54295" y="3438"/>
                </a:lnTo>
                <a:cubicBezTo>
                  <a:pt x="51073" y="3539"/>
                  <a:pt x="48043" y="5013"/>
                  <a:pt x="45287" y="6691"/>
                </a:cubicBezTo>
                <a:cubicBezTo>
                  <a:pt x="42521" y="8368"/>
                  <a:pt x="39878" y="10291"/>
                  <a:pt x="36868" y="11459"/>
                </a:cubicBezTo>
                <a:cubicBezTo>
                  <a:pt x="35272" y="12080"/>
                  <a:pt x="33523" y="12466"/>
                  <a:pt x="31815" y="12466"/>
                </a:cubicBezTo>
                <a:cubicBezTo>
                  <a:pt x="30300" y="12466"/>
                  <a:pt x="28815" y="12161"/>
                  <a:pt x="27473" y="11450"/>
                </a:cubicBezTo>
                <a:cubicBezTo>
                  <a:pt x="26151" y="10748"/>
                  <a:pt x="25053" y="9690"/>
                  <a:pt x="23966" y="8653"/>
                </a:cubicBezTo>
                <a:cubicBezTo>
                  <a:pt x="21627" y="6416"/>
                  <a:pt x="19217" y="4179"/>
                  <a:pt x="16350" y="2685"/>
                </a:cubicBezTo>
                <a:cubicBezTo>
                  <a:pt x="14388" y="1658"/>
                  <a:pt x="12171" y="1007"/>
                  <a:pt x="9985" y="1007"/>
                </a:cubicBezTo>
                <a:cubicBezTo>
                  <a:pt x="8968" y="1007"/>
                  <a:pt x="7951" y="1149"/>
                  <a:pt x="6975" y="1454"/>
                </a:cubicBezTo>
                <a:cubicBezTo>
                  <a:pt x="3925" y="2421"/>
                  <a:pt x="1464" y="5074"/>
                  <a:pt x="732" y="8196"/>
                </a:cubicBezTo>
                <a:cubicBezTo>
                  <a:pt x="0" y="11287"/>
                  <a:pt x="1312" y="14998"/>
                  <a:pt x="2257" y="18028"/>
                </a:cubicBezTo>
                <a:lnTo>
                  <a:pt x="93258" y="18028"/>
                </a:lnTo>
                <a:cubicBezTo>
                  <a:pt x="94193" y="18028"/>
                  <a:pt x="92129" y="10463"/>
                  <a:pt x="91834" y="9812"/>
                </a:cubicBezTo>
                <a:cubicBezTo>
                  <a:pt x="88916" y="3447"/>
                  <a:pt x="82958" y="1"/>
                  <a:pt x="76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23" name="Google Shape;123;p19"/>
          <p:cNvSpPr/>
          <p:nvPr/>
        </p:nvSpPr>
        <p:spPr>
          <a:xfrm rot="10800000" flipH="1">
            <a:off x="-789875" y="-143130"/>
            <a:ext cx="2476703" cy="1274064"/>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2863538" y="4776420"/>
            <a:ext cx="3479018" cy="387782"/>
          </a:xfrm>
          <a:custGeom>
            <a:avLst/>
            <a:gdLst/>
            <a:ahLst/>
            <a:cxnLst/>
            <a:rect l="l" t="t" r="r" b="b"/>
            <a:pathLst>
              <a:path w="94193" h="18028" extrusionOk="0">
                <a:moveTo>
                  <a:pt x="76634" y="1"/>
                </a:moveTo>
                <a:cubicBezTo>
                  <a:pt x="73787" y="1"/>
                  <a:pt x="70868" y="692"/>
                  <a:pt x="68113" y="2136"/>
                </a:cubicBezTo>
                <a:cubicBezTo>
                  <a:pt x="67036" y="2705"/>
                  <a:pt x="61504" y="6132"/>
                  <a:pt x="62257" y="7891"/>
                </a:cubicBezTo>
                <a:cubicBezTo>
                  <a:pt x="61026" y="5013"/>
                  <a:pt x="57732" y="3438"/>
                  <a:pt x="54591" y="3438"/>
                </a:cubicBezTo>
                <a:lnTo>
                  <a:pt x="54295" y="3438"/>
                </a:lnTo>
                <a:cubicBezTo>
                  <a:pt x="51073" y="3539"/>
                  <a:pt x="48043" y="5013"/>
                  <a:pt x="45287" y="6691"/>
                </a:cubicBezTo>
                <a:cubicBezTo>
                  <a:pt x="42521" y="8368"/>
                  <a:pt x="39878" y="10291"/>
                  <a:pt x="36868" y="11459"/>
                </a:cubicBezTo>
                <a:cubicBezTo>
                  <a:pt x="35272" y="12080"/>
                  <a:pt x="33523" y="12466"/>
                  <a:pt x="31815" y="12466"/>
                </a:cubicBezTo>
                <a:cubicBezTo>
                  <a:pt x="30300" y="12466"/>
                  <a:pt x="28815" y="12161"/>
                  <a:pt x="27473" y="11450"/>
                </a:cubicBezTo>
                <a:cubicBezTo>
                  <a:pt x="26151" y="10748"/>
                  <a:pt x="25053" y="9690"/>
                  <a:pt x="23966" y="8653"/>
                </a:cubicBezTo>
                <a:cubicBezTo>
                  <a:pt x="21627" y="6416"/>
                  <a:pt x="19217" y="4179"/>
                  <a:pt x="16350" y="2685"/>
                </a:cubicBezTo>
                <a:cubicBezTo>
                  <a:pt x="14388" y="1658"/>
                  <a:pt x="12171" y="1007"/>
                  <a:pt x="9985" y="1007"/>
                </a:cubicBezTo>
                <a:cubicBezTo>
                  <a:pt x="8968" y="1007"/>
                  <a:pt x="7951" y="1149"/>
                  <a:pt x="6975" y="1454"/>
                </a:cubicBezTo>
                <a:cubicBezTo>
                  <a:pt x="3925" y="2421"/>
                  <a:pt x="1464" y="5074"/>
                  <a:pt x="732" y="8196"/>
                </a:cubicBezTo>
                <a:cubicBezTo>
                  <a:pt x="0" y="11287"/>
                  <a:pt x="1312" y="14998"/>
                  <a:pt x="2257" y="18028"/>
                </a:cubicBezTo>
                <a:lnTo>
                  <a:pt x="93258" y="18028"/>
                </a:lnTo>
                <a:cubicBezTo>
                  <a:pt x="94193" y="18028"/>
                  <a:pt x="92129" y="10463"/>
                  <a:pt x="91834" y="9812"/>
                </a:cubicBezTo>
                <a:cubicBezTo>
                  <a:pt x="88916" y="3447"/>
                  <a:pt x="82958" y="1"/>
                  <a:pt x="76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rot="10800000">
            <a:off x="6624625" y="-51076"/>
            <a:ext cx="3227637" cy="1390745"/>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4" name="Google Shape;144;p22"/>
          <p:cNvSpPr txBox="1">
            <a:spLocks noGrp="1"/>
          </p:cNvSpPr>
          <p:nvPr>
            <p:ph type="title" idx="2"/>
          </p:nvPr>
        </p:nvSpPr>
        <p:spPr>
          <a:xfrm>
            <a:off x="1018075" y="3070175"/>
            <a:ext cx="1950600" cy="2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5" name="Google Shape;145;p22"/>
          <p:cNvSpPr txBox="1">
            <a:spLocks noGrp="1"/>
          </p:cNvSpPr>
          <p:nvPr>
            <p:ph type="subTitle" idx="1"/>
          </p:nvPr>
        </p:nvSpPr>
        <p:spPr>
          <a:xfrm>
            <a:off x="1018075" y="3390784"/>
            <a:ext cx="1950600" cy="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title" idx="3"/>
          </p:nvPr>
        </p:nvSpPr>
        <p:spPr>
          <a:xfrm>
            <a:off x="3604889" y="3070175"/>
            <a:ext cx="1950600" cy="2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7" name="Google Shape;147;p22"/>
          <p:cNvSpPr txBox="1">
            <a:spLocks noGrp="1"/>
          </p:cNvSpPr>
          <p:nvPr>
            <p:ph type="subTitle" idx="4"/>
          </p:nvPr>
        </p:nvSpPr>
        <p:spPr>
          <a:xfrm>
            <a:off x="3604892" y="3390784"/>
            <a:ext cx="1950600" cy="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 name="Google Shape;148;p22"/>
          <p:cNvSpPr txBox="1">
            <a:spLocks noGrp="1"/>
          </p:cNvSpPr>
          <p:nvPr>
            <p:ph type="title" idx="5"/>
          </p:nvPr>
        </p:nvSpPr>
        <p:spPr>
          <a:xfrm>
            <a:off x="6191717" y="3070175"/>
            <a:ext cx="1950600" cy="2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9" name="Google Shape;149;p22"/>
          <p:cNvSpPr txBox="1">
            <a:spLocks noGrp="1"/>
          </p:cNvSpPr>
          <p:nvPr>
            <p:ph type="subTitle" idx="6"/>
          </p:nvPr>
        </p:nvSpPr>
        <p:spPr>
          <a:xfrm>
            <a:off x="6191724" y="3390784"/>
            <a:ext cx="1950600" cy="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0" name="Google Shape;150;p22"/>
          <p:cNvSpPr/>
          <p:nvPr/>
        </p:nvSpPr>
        <p:spPr>
          <a:xfrm rot="10800000">
            <a:off x="7012275" y="-56926"/>
            <a:ext cx="3227637" cy="1390745"/>
          </a:xfrm>
          <a:custGeom>
            <a:avLst/>
            <a:gdLst/>
            <a:ahLst/>
            <a:cxnLst/>
            <a:rect l="l" t="t" r="r" b="b"/>
            <a:pathLst>
              <a:path w="44861" h="19330" extrusionOk="0">
                <a:moveTo>
                  <a:pt x="10616" y="0"/>
                </a:moveTo>
                <a:cubicBezTo>
                  <a:pt x="9751" y="0"/>
                  <a:pt x="8887" y="112"/>
                  <a:pt x="8053" y="326"/>
                </a:cubicBezTo>
                <a:cubicBezTo>
                  <a:pt x="6223" y="814"/>
                  <a:pt x="4545" y="1851"/>
                  <a:pt x="3264" y="3224"/>
                </a:cubicBezTo>
                <a:cubicBezTo>
                  <a:pt x="1078" y="4698"/>
                  <a:pt x="143" y="7585"/>
                  <a:pt x="71" y="10260"/>
                </a:cubicBezTo>
                <a:cubicBezTo>
                  <a:pt x="1" y="13452"/>
                  <a:pt x="905" y="16645"/>
                  <a:pt x="2624" y="19329"/>
                </a:cubicBezTo>
                <a:lnTo>
                  <a:pt x="41555" y="19329"/>
                </a:lnTo>
                <a:cubicBezTo>
                  <a:pt x="41169" y="17723"/>
                  <a:pt x="40213" y="16248"/>
                  <a:pt x="38871" y="15272"/>
                </a:cubicBezTo>
                <a:cubicBezTo>
                  <a:pt x="37661" y="14388"/>
                  <a:pt x="36166" y="13910"/>
                  <a:pt x="34662" y="13910"/>
                </a:cubicBezTo>
                <a:cubicBezTo>
                  <a:pt x="34072" y="13910"/>
                  <a:pt x="33482" y="13981"/>
                  <a:pt x="32903" y="14133"/>
                </a:cubicBezTo>
                <a:cubicBezTo>
                  <a:pt x="31144" y="14601"/>
                  <a:pt x="29598" y="15740"/>
                  <a:pt x="27819" y="16106"/>
                </a:cubicBezTo>
                <a:cubicBezTo>
                  <a:pt x="27382" y="16198"/>
                  <a:pt x="26954" y="16238"/>
                  <a:pt x="26518" y="16238"/>
                </a:cubicBezTo>
                <a:cubicBezTo>
                  <a:pt x="23742" y="16238"/>
                  <a:pt x="21068" y="14479"/>
                  <a:pt x="19125" y="12384"/>
                </a:cubicBezTo>
                <a:cubicBezTo>
                  <a:pt x="16889" y="9964"/>
                  <a:pt x="15211" y="7026"/>
                  <a:pt x="12730" y="4851"/>
                </a:cubicBezTo>
                <a:cubicBezTo>
                  <a:pt x="11022" y="3346"/>
                  <a:pt x="8724" y="2268"/>
                  <a:pt x="6518" y="2268"/>
                </a:cubicBezTo>
                <a:cubicBezTo>
                  <a:pt x="5633" y="2268"/>
                  <a:pt x="4769" y="2440"/>
                  <a:pt x="3966" y="2827"/>
                </a:cubicBezTo>
                <a:cubicBezTo>
                  <a:pt x="5135" y="1749"/>
                  <a:pt x="6569" y="936"/>
                  <a:pt x="8104" y="529"/>
                </a:cubicBezTo>
                <a:cubicBezTo>
                  <a:pt x="8917" y="316"/>
                  <a:pt x="9771" y="204"/>
                  <a:pt x="10616" y="204"/>
                </a:cubicBezTo>
                <a:cubicBezTo>
                  <a:pt x="12760" y="204"/>
                  <a:pt x="14927" y="885"/>
                  <a:pt x="16624" y="2156"/>
                </a:cubicBezTo>
                <a:cubicBezTo>
                  <a:pt x="18231" y="3356"/>
                  <a:pt x="19421" y="5013"/>
                  <a:pt x="20569" y="6609"/>
                </a:cubicBezTo>
                <a:cubicBezTo>
                  <a:pt x="20976" y="7179"/>
                  <a:pt x="21403" y="7768"/>
                  <a:pt x="21841" y="8338"/>
                </a:cubicBezTo>
                <a:cubicBezTo>
                  <a:pt x="23986" y="11094"/>
                  <a:pt x="26253" y="12558"/>
                  <a:pt x="28581" y="12689"/>
                </a:cubicBezTo>
                <a:cubicBezTo>
                  <a:pt x="28703" y="12700"/>
                  <a:pt x="28825" y="12700"/>
                  <a:pt x="28947" y="12700"/>
                </a:cubicBezTo>
                <a:cubicBezTo>
                  <a:pt x="30585" y="12700"/>
                  <a:pt x="32151" y="12070"/>
                  <a:pt x="33655" y="11460"/>
                </a:cubicBezTo>
                <a:cubicBezTo>
                  <a:pt x="34824" y="10992"/>
                  <a:pt x="36035" y="10493"/>
                  <a:pt x="37275" y="10300"/>
                </a:cubicBezTo>
                <a:cubicBezTo>
                  <a:pt x="37682" y="10229"/>
                  <a:pt x="38098" y="10199"/>
                  <a:pt x="38515" y="10199"/>
                </a:cubicBezTo>
                <a:cubicBezTo>
                  <a:pt x="40274" y="10199"/>
                  <a:pt x="42043" y="10768"/>
                  <a:pt x="43426" y="11805"/>
                </a:cubicBezTo>
                <a:cubicBezTo>
                  <a:pt x="43945" y="12201"/>
                  <a:pt x="44422" y="12659"/>
                  <a:pt x="44829" y="13168"/>
                </a:cubicBezTo>
                <a:cubicBezTo>
                  <a:pt x="44840" y="13076"/>
                  <a:pt x="44849" y="12985"/>
                  <a:pt x="44860" y="12883"/>
                </a:cubicBezTo>
                <a:cubicBezTo>
                  <a:pt x="44474" y="12425"/>
                  <a:pt x="44036" y="12009"/>
                  <a:pt x="43548" y="11643"/>
                </a:cubicBezTo>
                <a:cubicBezTo>
                  <a:pt x="42135" y="10575"/>
                  <a:pt x="40315" y="9995"/>
                  <a:pt x="38515" y="9995"/>
                </a:cubicBezTo>
                <a:cubicBezTo>
                  <a:pt x="38088" y="9995"/>
                  <a:pt x="37661" y="10026"/>
                  <a:pt x="37244" y="10097"/>
                </a:cubicBezTo>
                <a:cubicBezTo>
                  <a:pt x="35974" y="10300"/>
                  <a:pt x="34753" y="10788"/>
                  <a:pt x="33574" y="11266"/>
                </a:cubicBezTo>
                <a:cubicBezTo>
                  <a:pt x="32018" y="11896"/>
                  <a:pt x="30544" y="12497"/>
                  <a:pt x="28958" y="12497"/>
                </a:cubicBezTo>
                <a:cubicBezTo>
                  <a:pt x="28836" y="12497"/>
                  <a:pt x="28714" y="12497"/>
                  <a:pt x="28592" y="12486"/>
                </a:cubicBezTo>
                <a:cubicBezTo>
                  <a:pt x="26324" y="12354"/>
                  <a:pt x="24108" y="10920"/>
                  <a:pt x="22003" y="8206"/>
                </a:cubicBezTo>
                <a:cubicBezTo>
                  <a:pt x="21576" y="7646"/>
                  <a:pt x="21149" y="7067"/>
                  <a:pt x="20742" y="6498"/>
                </a:cubicBezTo>
                <a:cubicBezTo>
                  <a:pt x="19583" y="4881"/>
                  <a:pt x="18384" y="3203"/>
                  <a:pt x="16757" y="1993"/>
                </a:cubicBezTo>
                <a:cubicBezTo>
                  <a:pt x="15018" y="692"/>
                  <a:pt x="12812" y="0"/>
                  <a:pt x="106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713650" y="-566800"/>
            <a:ext cx="2054406" cy="2031262"/>
          </a:xfrm>
          <a:custGeom>
            <a:avLst/>
            <a:gdLst/>
            <a:ahLst/>
            <a:cxnLst/>
            <a:rect l="l" t="t" r="r" b="b"/>
            <a:pathLst>
              <a:path w="12639" h="12497" extrusionOk="0">
                <a:moveTo>
                  <a:pt x="4311" y="0"/>
                </a:moveTo>
                <a:lnTo>
                  <a:pt x="4352" y="3569"/>
                </a:lnTo>
                <a:lnTo>
                  <a:pt x="875" y="2725"/>
                </a:lnTo>
                <a:lnTo>
                  <a:pt x="3203" y="5440"/>
                </a:lnTo>
                <a:lnTo>
                  <a:pt x="0" y="7026"/>
                </a:lnTo>
                <a:lnTo>
                  <a:pt x="3528" y="7616"/>
                </a:lnTo>
                <a:lnTo>
                  <a:pt x="2095" y="10890"/>
                </a:lnTo>
                <a:lnTo>
                  <a:pt x="5165" y="9070"/>
                </a:lnTo>
                <a:lnTo>
                  <a:pt x="6172" y="12497"/>
                </a:lnTo>
                <a:lnTo>
                  <a:pt x="7362" y="9131"/>
                </a:lnTo>
                <a:lnTo>
                  <a:pt x="10340" y="11114"/>
                </a:lnTo>
                <a:lnTo>
                  <a:pt x="9079" y="7759"/>
                </a:lnTo>
                <a:lnTo>
                  <a:pt x="12638" y="7362"/>
                </a:lnTo>
                <a:lnTo>
                  <a:pt x="9517" y="5613"/>
                </a:lnTo>
                <a:lnTo>
                  <a:pt x="11987" y="3020"/>
                </a:lnTo>
                <a:lnTo>
                  <a:pt x="8480" y="3681"/>
                </a:lnTo>
                <a:lnTo>
                  <a:pt x="8704" y="112"/>
                </a:lnTo>
                <a:lnTo>
                  <a:pt x="6436" y="2878"/>
                </a:lnTo>
                <a:lnTo>
                  <a:pt x="4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a:off x="2768500" y="4736375"/>
            <a:ext cx="3479018" cy="665864"/>
          </a:xfrm>
          <a:custGeom>
            <a:avLst/>
            <a:gdLst/>
            <a:ahLst/>
            <a:cxnLst/>
            <a:rect l="l" t="t" r="r" b="b"/>
            <a:pathLst>
              <a:path w="94193" h="18028" extrusionOk="0">
                <a:moveTo>
                  <a:pt x="76634" y="1"/>
                </a:moveTo>
                <a:cubicBezTo>
                  <a:pt x="73787" y="1"/>
                  <a:pt x="70868" y="692"/>
                  <a:pt x="68113" y="2136"/>
                </a:cubicBezTo>
                <a:cubicBezTo>
                  <a:pt x="67036" y="2705"/>
                  <a:pt x="61504" y="6132"/>
                  <a:pt x="62257" y="7891"/>
                </a:cubicBezTo>
                <a:cubicBezTo>
                  <a:pt x="61026" y="5013"/>
                  <a:pt x="57732" y="3438"/>
                  <a:pt x="54591" y="3438"/>
                </a:cubicBezTo>
                <a:lnTo>
                  <a:pt x="54295" y="3438"/>
                </a:lnTo>
                <a:cubicBezTo>
                  <a:pt x="51073" y="3539"/>
                  <a:pt x="48043" y="5013"/>
                  <a:pt x="45287" y="6691"/>
                </a:cubicBezTo>
                <a:cubicBezTo>
                  <a:pt x="42521" y="8368"/>
                  <a:pt x="39878" y="10291"/>
                  <a:pt x="36868" y="11459"/>
                </a:cubicBezTo>
                <a:cubicBezTo>
                  <a:pt x="35272" y="12080"/>
                  <a:pt x="33523" y="12466"/>
                  <a:pt x="31815" y="12466"/>
                </a:cubicBezTo>
                <a:cubicBezTo>
                  <a:pt x="30300" y="12466"/>
                  <a:pt x="28815" y="12161"/>
                  <a:pt x="27473" y="11450"/>
                </a:cubicBezTo>
                <a:cubicBezTo>
                  <a:pt x="26151" y="10748"/>
                  <a:pt x="25053" y="9690"/>
                  <a:pt x="23966" y="8653"/>
                </a:cubicBezTo>
                <a:cubicBezTo>
                  <a:pt x="21627" y="6416"/>
                  <a:pt x="19217" y="4179"/>
                  <a:pt x="16350" y="2685"/>
                </a:cubicBezTo>
                <a:cubicBezTo>
                  <a:pt x="14388" y="1658"/>
                  <a:pt x="12171" y="1007"/>
                  <a:pt x="9985" y="1007"/>
                </a:cubicBezTo>
                <a:cubicBezTo>
                  <a:pt x="8968" y="1007"/>
                  <a:pt x="7951" y="1149"/>
                  <a:pt x="6975" y="1454"/>
                </a:cubicBezTo>
                <a:cubicBezTo>
                  <a:pt x="3925" y="2421"/>
                  <a:pt x="1464" y="5074"/>
                  <a:pt x="732" y="8196"/>
                </a:cubicBezTo>
                <a:cubicBezTo>
                  <a:pt x="0" y="11287"/>
                  <a:pt x="1312" y="14998"/>
                  <a:pt x="2257" y="18028"/>
                </a:cubicBezTo>
                <a:lnTo>
                  <a:pt x="93258" y="18028"/>
                </a:lnTo>
                <a:cubicBezTo>
                  <a:pt x="94193" y="18028"/>
                  <a:pt x="92129" y="10463"/>
                  <a:pt x="91834" y="9812"/>
                </a:cubicBezTo>
                <a:cubicBezTo>
                  <a:pt x="88916" y="3447"/>
                  <a:pt x="82958" y="1"/>
                  <a:pt x="76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93"/>
        <p:cNvGrpSpPr/>
        <p:nvPr/>
      </p:nvGrpSpPr>
      <p:grpSpPr>
        <a:xfrm>
          <a:off x="0" y="0"/>
          <a:ext cx="0" cy="0"/>
          <a:chOff x="0" y="0"/>
          <a:chExt cx="0" cy="0"/>
        </a:xfrm>
      </p:grpSpPr>
      <p:sp>
        <p:nvSpPr>
          <p:cNvPr id="194" name="Google Shape;194;p26"/>
          <p:cNvSpPr txBox="1">
            <a:spLocks noGrp="1"/>
          </p:cNvSpPr>
          <p:nvPr>
            <p:ph type="ctrTitle"/>
          </p:nvPr>
        </p:nvSpPr>
        <p:spPr>
          <a:xfrm>
            <a:off x="717475" y="6698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5" name="Google Shape;195;p26"/>
          <p:cNvSpPr txBox="1">
            <a:spLocks noGrp="1"/>
          </p:cNvSpPr>
          <p:nvPr>
            <p:ph type="subTitle" idx="1"/>
          </p:nvPr>
        </p:nvSpPr>
        <p:spPr>
          <a:xfrm>
            <a:off x="1637050" y="2006466"/>
            <a:ext cx="2445000" cy="75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6" name="Google Shape;196;p26"/>
          <p:cNvSpPr txBox="1">
            <a:spLocks noGrp="1"/>
          </p:cNvSpPr>
          <p:nvPr>
            <p:ph type="title" idx="2"/>
          </p:nvPr>
        </p:nvSpPr>
        <p:spPr>
          <a:xfrm>
            <a:off x="821800" y="1657175"/>
            <a:ext cx="4075500" cy="28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800"/>
              <a:buNone/>
              <a:defRPr sz="1800">
                <a:solidFill>
                  <a:schemeClr val="lt2"/>
                </a:solidFill>
              </a:defRPr>
            </a:lvl1pPr>
            <a:lvl2pPr lvl="1" rtl="0">
              <a:spcBef>
                <a:spcPts val="0"/>
              </a:spcBef>
              <a:spcAft>
                <a:spcPts val="0"/>
              </a:spcAft>
              <a:buClr>
                <a:schemeClr val="lt2"/>
              </a:buClr>
              <a:buSzPts val="1800"/>
              <a:buNone/>
              <a:defRPr sz="1800">
                <a:solidFill>
                  <a:schemeClr val="lt2"/>
                </a:solidFill>
              </a:defRPr>
            </a:lvl2pPr>
            <a:lvl3pPr lvl="2" rtl="0">
              <a:spcBef>
                <a:spcPts val="0"/>
              </a:spcBef>
              <a:spcAft>
                <a:spcPts val="0"/>
              </a:spcAft>
              <a:buClr>
                <a:schemeClr val="lt2"/>
              </a:buClr>
              <a:buSzPts val="1800"/>
              <a:buNone/>
              <a:defRPr sz="1800">
                <a:solidFill>
                  <a:schemeClr val="lt2"/>
                </a:solidFill>
              </a:defRPr>
            </a:lvl3pPr>
            <a:lvl4pPr lvl="3" rtl="0">
              <a:spcBef>
                <a:spcPts val="0"/>
              </a:spcBef>
              <a:spcAft>
                <a:spcPts val="0"/>
              </a:spcAft>
              <a:buClr>
                <a:schemeClr val="lt2"/>
              </a:buClr>
              <a:buSzPts val="1800"/>
              <a:buNone/>
              <a:defRPr sz="1800">
                <a:solidFill>
                  <a:schemeClr val="lt2"/>
                </a:solidFill>
              </a:defRPr>
            </a:lvl4pPr>
            <a:lvl5pPr lvl="4" rtl="0">
              <a:spcBef>
                <a:spcPts val="0"/>
              </a:spcBef>
              <a:spcAft>
                <a:spcPts val="0"/>
              </a:spcAft>
              <a:buClr>
                <a:schemeClr val="lt2"/>
              </a:buClr>
              <a:buSzPts val="1800"/>
              <a:buNone/>
              <a:defRPr sz="1800">
                <a:solidFill>
                  <a:schemeClr val="lt2"/>
                </a:solidFill>
              </a:defRPr>
            </a:lvl5pPr>
            <a:lvl6pPr lvl="5" rtl="0">
              <a:spcBef>
                <a:spcPts val="0"/>
              </a:spcBef>
              <a:spcAft>
                <a:spcPts val="0"/>
              </a:spcAft>
              <a:buClr>
                <a:schemeClr val="lt2"/>
              </a:buClr>
              <a:buSzPts val="1800"/>
              <a:buNone/>
              <a:defRPr sz="1800">
                <a:solidFill>
                  <a:schemeClr val="lt2"/>
                </a:solidFill>
              </a:defRPr>
            </a:lvl6pPr>
            <a:lvl7pPr lvl="6" rtl="0">
              <a:spcBef>
                <a:spcPts val="0"/>
              </a:spcBef>
              <a:spcAft>
                <a:spcPts val="0"/>
              </a:spcAft>
              <a:buClr>
                <a:schemeClr val="lt2"/>
              </a:buClr>
              <a:buSzPts val="1800"/>
              <a:buNone/>
              <a:defRPr sz="1800">
                <a:solidFill>
                  <a:schemeClr val="lt2"/>
                </a:solidFill>
              </a:defRPr>
            </a:lvl7pPr>
            <a:lvl8pPr lvl="7" rtl="0">
              <a:spcBef>
                <a:spcPts val="0"/>
              </a:spcBef>
              <a:spcAft>
                <a:spcPts val="0"/>
              </a:spcAft>
              <a:buClr>
                <a:schemeClr val="lt2"/>
              </a:buClr>
              <a:buSzPts val="1800"/>
              <a:buNone/>
              <a:defRPr sz="1800">
                <a:solidFill>
                  <a:schemeClr val="lt2"/>
                </a:solidFill>
              </a:defRPr>
            </a:lvl8pPr>
            <a:lvl9pPr lvl="8" rtl="0">
              <a:spcBef>
                <a:spcPts val="0"/>
              </a:spcBef>
              <a:spcAft>
                <a:spcPts val="0"/>
              </a:spcAft>
              <a:buClr>
                <a:schemeClr val="lt2"/>
              </a:buClr>
              <a:buSzPts val="1800"/>
              <a:buNone/>
              <a:defRPr sz="1800">
                <a:solidFill>
                  <a:schemeClr val="lt2"/>
                </a:solidFill>
              </a:defRPr>
            </a:lvl9pPr>
          </a:lstStyle>
          <a:p>
            <a:endParaRPr/>
          </a:p>
        </p:txBody>
      </p:sp>
      <p:sp>
        <p:nvSpPr>
          <p:cNvPr id="197" name="Google Shape;197;p26"/>
          <p:cNvSpPr txBox="1"/>
          <p:nvPr/>
        </p:nvSpPr>
        <p:spPr>
          <a:xfrm>
            <a:off x="990100" y="3781850"/>
            <a:ext cx="3738900" cy="523200"/>
          </a:xfrm>
          <a:prstGeom prst="rect">
            <a:avLst/>
          </a:prstGeom>
          <a:noFill/>
          <a:ln>
            <a:noFill/>
          </a:ln>
        </p:spPr>
        <p:txBody>
          <a:bodyPr spcFirstLastPara="1" wrap="square" lIns="91425" tIns="91425" rIns="91425" bIns="91425" anchor="t" anchorCtr="0">
            <a:spAutoFit/>
          </a:bodyPr>
          <a:lstStyle/>
          <a:p>
            <a:pPr marL="0" lvl="0" indent="0" algn="l" rtl="0">
              <a:spcBef>
                <a:spcPts val="300"/>
              </a:spcBef>
              <a:spcAft>
                <a:spcPts val="0"/>
              </a:spcAft>
              <a:buNone/>
            </a:pPr>
            <a:r>
              <a:rPr lang="en" sz="1100">
                <a:solidFill>
                  <a:schemeClr val="dk1"/>
                </a:solidFill>
                <a:latin typeface="Archivo Narrow"/>
                <a:ea typeface="Archivo Narrow"/>
                <a:cs typeface="Archivo Narrow"/>
                <a:sym typeface="Archivo Narrow"/>
              </a:rPr>
              <a:t>CRÉDITOS: este modelo de apresentação foi criado pelo </a:t>
            </a:r>
            <a:r>
              <a:rPr lang="en" sz="1100" b="1">
                <a:solidFill>
                  <a:schemeClr val="dk1"/>
                </a:solidFill>
                <a:uFill>
                  <a:noFill/>
                </a:uFill>
                <a:latin typeface="Archivo Narrow"/>
                <a:ea typeface="Archivo Narrow"/>
                <a:cs typeface="Archivo Narrow"/>
                <a:sym typeface="Archivo Narrow"/>
                <a:hlinkClick r:id="rId2">
                  <a:extLst>
                    <a:ext uri="{A12FA001-AC4F-418D-AE19-62706E023703}">
                      <ahyp:hlinkClr xmlns:ahyp="http://schemas.microsoft.com/office/drawing/2018/hyperlinkcolor" val="tx"/>
                    </a:ext>
                  </a:extLst>
                </a:hlinkClick>
              </a:rPr>
              <a:t>Slidesgo</a:t>
            </a:r>
            <a:r>
              <a:rPr lang="en" sz="1100">
                <a:solidFill>
                  <a:schemeClr val="dk1"/>
                </a:solidFill>
                <a:latin typeface="Archivo Narrow"/>
                <a:ea typeface="Archivo Narrow"/>
                <a:cs typeface="Archivo Narrow"/>
                <a:sym typeface="Archivo Narrow"/>
              </a:rPr>
              <a:t>, inclui ícones da </a:t>
            </a:r>
            <a:r>
              <a:rPr lang="en" sz="1100" b="1">
                <a:solidFill>
                  <a:schemeClr val="dk1"/>
                </a:solidFill>
                <a:uFill>
                  <a:noFill/>
                </a:uFill>
                <a:latin typeface="Archivo Narrow"/>
                <a:ea typeface="Archivo Narrow"/>
                <a:cs typeface="Archivo Narrow"/>
                <a:sym typeface="Archivo Narrow"/>
                <a:hlinkClick r:id="rId3">
                  <a:extLst>
                    <a:ext uri="{A12FA001-AC4F-418D-AE19-62706E023703}">
                      <ahyp:hlinkClr xmlns:ahyp="http://schemas.microsoft.com/office/drawing/2018/hyperlinkcolor" val="tx"/>
                    </a:ext>
                  </a:extLst>
                </a:hlinkClick>
              </a:rPr>
              <a:t>Flaticon</a:t>
            </a:r>
            <a:r>
              <a:rPr lang="en" sz="1100">
                <a:solidFill>
                  <a:schemeClr val="dk1"/>
                </a:solidFill>
                <a:latin typeface="Archivo Narrow"/>
                <a:ea typeface="Archivo Narrow"/>
                <a:cs typeface="Archivo Narrow"/>
                <a:sym typeface="Archivo Narrow"/>
              </a:rPr>
              <a:t> e infográficos e imagens da </a:t>
            </a:r>
            <a:r>
              <a:rPr lang="en" sz="1100" b="1">
                <a:solidFill>
                  <a:schemeClr val="dk1"/>
                </a:solidFill>
                <a:uFill>
                  <a:noFill/>
                </a:uFill>
                <a:latin typeface="Archivo Narrow"/>
                <a:ea typeface="Archivo Narrow"/>
                <a:cs typeface="Archivo Narrow"/>
                <a:sym typeface="Archivo Narrow"/>
                <a:hlinkClick r:id="rId4">
                  <a:extLst>
                    <a:ext uri="{A12FA001-AC4F-418D-AE19-62706E023703}">
                      <ahyp:hlinkClr xmlns:ahyp="http://schemas.microsoft.com/office/drawing/2018/hyperlinkcolor" val="tx"/>
                    </a:ext>
                  </a:extLst>
                </a:hlinkClick>
              </a:rPr>
              <a:t>Freepik</a:t>
            </a:r>
            <a:endParaRPr sz="1100" b="1">
              <a:solidFill>
                <a:schemeClr val="dk1"/>
              </a:solidFill>
              <a:latin typeface="Archivo Narrow"/>
              <a:ea typeface="Archivo Narrow"/>
              <a:cs typeface="Archivo Narrow"/>
              <a:sym typeface="Archivo Narrow"/>
            </a:endParaRPr>
          </a:p>
        </p:txBody>
      </p:sp>
      <p:sp>
        <p:nvSpPr>
          <p:cNvPr id="198" name="Google Shape;198;p26"/>
          <p:cNvSpPr/>
          <p:nvPr/>
        </p:nvSpPr>
        <p:spPr>
          <a:xfrm>
            <a:off x="8346362" y="-23700"/>
            <a:ext cx="817615" cy="2121277"/>
          </a:xfrm>
          <a:custGeom>
            <a:avLst/>
            <a:gdLst/>
            <a:ahLst/>
            <a:cxnLst/>
            <a:rect l="l" t="t" r="r" b="b"/>
            <a:pathLst>
              <a:path w="14571" h="37804" extrusionOk="0">
                <a:moveTo>
                  <a:pt x="702" y="0"/>
                </a:moveTo>
                <a:cubicBezTo>
                  <a:pt x="173" y="1048"/>
                  <a:pt x="1" y="2237"/>
                  <a:pt x="265" y="3448"/>
                </a:cubicBezTo>
                <a:cubicBezTo>
                  <a:pt x="661" y="5288"/>
                  <a:pt x="1861" y="6864"/>
                  <a:pt x="3244" y="8094"/>
                </a:cubicBezTo>
                <a:cubicBezTo>
                  <a:pt x="4597" y="9304"/>
                  <a:pt x="6070" y="10392"/>
                  <a:pt x="7220" y="11805"/>
                </a:cubicBezTo>
                <a:cubicBezTo>
                  <a:pt x="8318" y="13127"/>
                  <a:pt x="8969" y="14713"/>
                  <a:pt x="8856" y="16452"/>
                </a:cubicBezTo>
                <a:cubicBezTo>
                  <a:pt x="8714" y="18607"/>
                  <a:pt x="7840" y="20641"/>
                  <a:pt x="7270" y="22705"/>
                </a:cubicBezTo>
                <a:cubicBezTo>
                  <a:pt x="6986" y="23742"/>
                  <a:pt x="6772" y="24800"/>
                  <a:pt x="6742" y="25887"/>
                </a:cubicBezTo>
                <a:cubicBezTo>
                  <a:pt x="6721" y="26996"/>
                  <a:pt x="6925" y="28094"/>
                  <a:pt x="7220" y="29161"/>
                </a:cubicBezTo>
                <a:cubicBezTo>
                  <a:pt x="8155" y="32557"/>
                  <a:pt x="10300" y="35476"/>
                  <a:pt x="13381" y="37214"/>
                </a:cubicBezTo>
                <a:cubicBezTo>
                  <a:pt x="13768" y="37428"/>
                  <a:pt x="14164" y="37631"/>
                  <a:pt x="14571" y="37804"/>
                </a:cubicBezTo>
                <a:lnTo>
                  <a:pt x="14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0" y="1600752"/>
            <a:ext cx="725198" cy="2308917"/>
          </a:xfrm>
          <a:custGeom>
            <a:avLst/>
            <a:gdLst/>
            <a:ahLst/>
            <a:cxnLst/>
            <a:rect l="l" t="t" r="r" b="b"/>
            <a:pathLst>
              <a:path w="12924" h="41148" extrusionOk="0">
                <a:moveTo>
                  <a:pt x="1373" y="1"/>
                </a:moveTo>
                <a:cubicBezTo>
                  <a:pt x="898" y="1"/>
                  <a:pt x="432" y="69"/>
                  <a:pt x="1" y="233"/>
                </a:cubicBezTo>
                <a:lnTo>
                  <a:pt x="1" y="41148"/>
                </a:lnTo>
                <a:cubicBezTo>
                  <a:pt x="1983" y="39684"/>
                  <a:pt x="3946" y="38199"/>
                  <a:pt x="5766" y="36532"/>
                </a:cubicBezTo>
                <a:cubicBezTo>
                  <a:pt x="8572" y="33969"/>
                  <a:pt x="11043" y="30930"/>
                  <a:pt x="12191" y="27259"/>
                </a:cubicBezTo>
                <a:cubicBezTo>
                  <a:pt x="12487" y="26303"/>
                  <a:pt x="12690" y="25327"/>
                  <a:pt x="12801" y="24331"/>
                </a:cubicBezTo>
                <a:cubicBezTo>
                  <a:pt x="12924" y="23263"/>
                  <a:pt x="12822" y="22206"/>
                  <a:pt x="12537" y="21179"/>
                </a:cubicBezTo>
                <a:cubicBezTo>
                  <a:pt x="11968" y="19135"/>
                  <a:pt x="10849" y="17315"/>
                  <a:pt x="10036" y="15383"/>
                </a:cubicBezTo>
                <a:cubicBezTo>
                  <a:pt x="9619" y="14397"/>
                  <a:pt x="9284" y="13380"/>
                  <a:pt x="9131" y="12312"/>
                </a:cubicBezTo>
                <a:cubicBezTo>
                  <a:pt x="8958" y="11205"/>
                  <a:pt x="9050" y="10086"/>
                  <a:pt x="9141" y="8968"/>
                </a:cubicBezTo>
                <a:cubicBezTo>
                  <a:pt x="9233" y="7859"/>
                  <a:pt x="9314" y="6741"/>
                  <a:pt x="9050" y="5653"/>
                </a:cubicBezTo>
                <a:cubicBezTo>
                  <a:pt x="8826" y="4687"/>
                  <a:pt x="8338" y="3782"/>
                  <a:pt x="7667" y="3060"/>
                </a:cubicBezTo>
                <a:cubicBezTo>
                  <a:pt x="6508" y="1789"/>
                  <a:pt x="4911" y="823"/>
                  <a:pt x="3285" y="315"/>
                </a:cubicBezTo>
                <a:cubicBezTo>
                  <a:pt x="2676" y="127"/>
                  <a:pt x="2016"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6863521" y="3951418"/>
            <a:ext cx="2498970" cy="1198507"/>
          </a:xfrm>
          <a:custGeom>
            <a:avLst/>
            <a:gdLst/>
            <a:ahLst/>
            <a:cxnLst/>
            <a:rect l="l" t="t" r="r" b="b"/>
            <a:pathLst>
              <a:path w="44535" h="21359" extrusionOk="0">
                <a:moveTo>
                  <a:pt x="16145" y="0"/>
                </a:moveTo>
                <a:cubicBezTo>
                  <a:pt x="14092" y="0"/>
                  <a:pt x="12005" y="741"/>
                  <a:pt x="10524" y="2081"/>
                </a:cubicBezTo>
                <a:cubicBezTo>
                  <a:pt x="8369" y="4033"/>
                  <a:pt x="8257" y="6809"/>
                  <a:pt x="8562" y="9544"/>
                </a:cubicBezTo>
                <a:cubicBezTo>
                  <a:pt x="8776" y="11466"/>
                  <a:pt x="8979" y="13804"/>
                  <a:pt x="7128" y="15025"/>
                </a:cubicBezTo>
                <a:cubicBezTo>
                  <a:pt x="5471" y="16112"/>
                  <a:pt x="3061" y="15248"/>
                  <a:pt x="1394" y="16326"/>
                </a:cubicBezTo>
                <a:cubicBezTo>
                  <a:pt x="520" y="16895"/>
                  <a:pt x="1" y="17983"/>
                  <a:pt x="123" y="19020"/>
                </a:cubicBezTo>
                <a:cubicBezTo>
                  <a:pt x="245" y="20068"/>
                  <a:pt x="997" y="21003"/>
                  <a:pt x="1984" y="21359"/>
                </a:cubicBezTo>
                <a:lnTo>
                  <a:pt x="44159" y="21146"/>
                </a:lnTo>
                <a:cubicBezTo>
                  <a:pt x="44535" y="19996"/>
                  <a:pt x="44087" y="18634"/>
                  <a:pt x="43122" y="17922"/>
                </a:cubicBezTo>
                <a:cubicBezTo>
                  <a:pt x="44017" y="16478"/>
                  <a:pt x="44026" y="14526"/>
                  <a:pt x="43142" y="13072"/>
                </a:cubicBezTo>
                <a:cubicBezTo>
                  <a:pt x="42311" y="11721"/>
                  <a:pt x="40751" y="10871"/>
                  <a:pt x="39173" y="10871"/>
                </a:cubicBezTo>
                <a:cubicBezTo>
                  <a:pt x="39052" y="10871"/>
                  <a:pt x="38931" y="10876"/>
                  <a:pt x="38811" y="10886"/>
                </a:cubicBezTo>
                <a:cubicBezTo>
                  <a:pt x="36350" y="11100"/>
                  <a:pt x="34459" y="13204"/>
                  <a:pt x="32080" y="13896"/>
                </a:cubicBezTo>
                <a:cubicBezTo>
                  <a:pt x="31558" y="14047"/>
                  <a:pt x="31016" y="14120"/>
                  <a:pt x="30474" y="14120"/>
                </a:cubicBezTo>
                <a:cubicBezTo>
                  <a:pt x="28756" y="14120"/>
                  <a:pt x="27029" y="13389"/>
                  <a:pt x="25878" y="12106"/>
                </a:cubicBezTo>
                <a:cubicBezTo>
                  <a:pt x="23356" y="9279"/>
                  <a:pt x="23925" y="4918"/>
                  <a:pt x="21363" y="2132"/>
                </a:cubicBezTo>
                <a:cubicBezTo>
                  <a:pt x="20020" y="670"/>
                  <a:pt x="18098" y="0"/>
                  <a:pt x="1614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1pPr>
            <a:lvl2pPr lvl="1"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2pPr>
            <a:lvl3pPr lvl="2"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3pPr>
            <a:lvl4pPr lvl="3"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4pPr>
            <a:lvl5pPr lvl="4"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5pPr>
            <a:lvl6pPr lvl="5"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6pPr>
            <a:lvl7pPr lvl="6"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7pPr>
            <a:lvl8pPr lvl="7"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8pPr>
            <a:lvl9pPr lvl="8" rtl="0">
              <a:spcBef>
                <a:spcPts val="0"/>
              </a:spcBef>
              <a:spcAft>
                <a:spcPts val="0"/>
              </a:spcAft>
              <a:buClr>
                <a:schemeClr val="dk1"/>
              </a:buClr>
              <a:buSzPts val="3000"/>
              <a:buFont typeface="Fjalla One"/>
              <a:buNone/>
              <a:defRPr sz="3000" b="1">
                <a:solidFill>
                  <a:schemeClr val="dk1"/>
                </a:solidFill>
                <a:latin typeface="Fjalla One"/>
                <a:ea typeface="Fjalla One"/>
                <a:cs typeface="Fjalla One"/>
                <a:sym typeface="Fjall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1pPr>
            <a:lvl2pPr marL="914400" lvl="1"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2pPr>
            <a:lvl3pPr marL="1371600" lvl="2"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3pPr>
            <a:lvl4pPr marL="1828800" lvl="3"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4pPr>
            <a:lvl5pPr marL="2286000" lvl="4"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5pPr>
            <a:lvl6pPr marL="2743200" lvl="5"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6pPr>
            <a:lvl7pPr marL="3200400" lvl="6"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7pPr>
            <a:lvl8pPr marL="3657600" lvl="7"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8pPr>
            <a:lvl9pPr marL="4114800" lvl="8" indent="-317500">
              <a:lnSpc>
                <a:spcPct val="100000"/>
              </a:lnSpc>
              <a:spcBef>
                <a:spcPts val="0"/>
              </a:spcBef>
              <a:spcAft>
                <a:spcPts val="0"/>
              </a:spcAft>
              <a:buClr>
                <a:schemeClr val="dk1"/>
              </a:buClr>
              <a:buSzPts val="1400"/>
              <a:buFont typeface="Archivo Narrow"/>
              <a:buChar char="■"/>
              <a:defRPr>
                <a:solidFill>
                  <a:schemeClr val="dk1"/>
                </a:solidFill>
                <a:latin typeface="Archivo Narrow"/>
                <a:ea typeface="Archivo Narrow"/>
                <a:cs typeface="Archivo Narrow"/>
                <a:sym typeface="Archivo Narr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8" r:id="rId5"/>
    <p:sldLayoutId id="2147483664" r:id="rId6"/>
    <p:sldLayoutId id="2147483665" r:id="rId7"/>
    <p:sldLayoutId id="2147483668" r:id="rId8"/>
    <p:sldLayoutId id="2147483672"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5" name="椭圆 4">
            <a:extLst>
              <a:ext uri="{FF2B5EF4-FFF2-40B4-BE49-F238E27FC236}">
                <a16:creationId xmlns:a16="http://schemas.microsoft.com/office/drawing/2014/main" id="{11D3E396-2FD8-4A5F-B38D-E15D18556521}"/>
              </a:ext>
            </a:extLst>
          </p:cNvPr>
          <p:cNvSpPr/>
          <p:nvPr/>
        </p:nvSpPr>
        <p:spPr>
          <a:xfrm>
            <a:off x="77875" y="770400"/>
            <a:ext cx="3866400" cy="38664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Google Shape;219;p31"/>
          <p:cNvSpPr txBox="1">
            <a:spLocks noGrp="1"/>
          </p:cNvSpPr>
          <p:nvPr>
            <p:ph type="ctrTitle"/>
          </p:nvPr>
        </p:nvSpPr>
        <p:spPr>
          <a:xfrm>
            <a:off x="4177075" y="1552131"/>
            <a:ext cx="3852731" cy="243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000" dirty="0">
                <a:solidFill>
                  <a:schemeClr val="lt2"/>
                </a:solidFill>
              </a:rPr>
              <a:t>The</a:t>
            </a:r>
            <a:r>
              <a:rPr lang="zh-CN" altLang="en-US" sz="6000" dirty="0">
                <a:solidFill>
                  <a:schemeClr val="lt2"/>
                </a:solidFill>
              </a:rPr>
              <a:t> </a:t>
            </a:r>
            <a:r>
              <a:rPr lang="en-US" altLang="zh-CN" sz="6000" dirty="0">
                <a:solidFill>
                  <a:schemeClr val="lt2"/>
                </a:solidFill>
              </a:rPr>
              <a:t>credal of nature </a:t>
            </a:r>
            <a:endParaRPr sz="6000" dirty="0"/>
          </a:p>
        </p:txBody>
      </p:sp>
      <p:sp>
        <p:nvSpPr>
          <p:cNvPr id="220" name="Google Shape;220;p31"/>
          <p:cNvSpPr txBox="1">
            <a:spLocks noGrp="1"/>
          </p:cNvSpPr>
          <p:nvPr>
            <p:ph type="subTitle" idx="1"/>
          </p:nvPr>
        </p:nvSpPr>
        <p:spPr>
          <a:xfrm>
            <a:off x="4240293" y="3510312"/>
            <a:ext cx="2531373"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Liangxizhe 2003607e TD03</a:t>
            </a:r>
            <a:endParaRPr dirty="0">
              <a:solidFill>
                <a:schemeClr val="dk1"/>
              </a:solidFill>
            </a:endParaRPr>
          </a:p>
        </p:txBody>
      </p:sp>
      <p:grpSp>
        <p:nvGrpSpPr>
          <p:cNvPr id="255" name="Google Shape;2034;p58">
            <a:extLst>
              <a:ext uri="{FF2B5EF4-FFF2-40B4-BE49-F238E27FC236}">
                <a16:creationId xmlns:a16="http://schemas.microsoft.com/office/drawing/2014/main" id="{A5E86E52-93DF-4E42-B3C3-E69AF2420C6F}"/>
              </a:ext>
            </a:extLst>
          </p:cNvPr>
          <p:cNvGrpSpPr/>
          <p:nvPr/>
        </p:nvGrpSpPr>
        <p:grpSpPr>
          <a:xfrm>
            <a:off x="2515438" y="1840134"/>
            <a:ext cx="835888" cy="2229838"/>
            <a:chOff x="4219354" y="1571293"/>
            <a:chExt cx="1080639" cy="2882743"/>
          </a:xfrm>
        </p:grpSpPr>
        <p:sp>
          <p:nvSpPr>
            <p:cNvPr id="256" name="Google Shape;2035;p58">
              <a:extLst>
                <a:ext uri="{FF2B5EF4-FFF2-40B4-BE49-F238E27FC236}">
                  <a16:creationId xmlns:a16="http://schemas.microsoft.com/office/drawing/2014/main" id="{C74E07AA-FB66-4E47-ACDD-090C74F2E6E7}"/>
                </a:ext>
              </a:extLst>
            </p:cNvPr>
            <p:cNvSpPr/>
            <p:nvPr/>
          </p:nvSpPr>
          <p:spPr>
            <a:xfrm>
              <a:off x="4410679" y="3633419"/>
              <a:ext cx="665483" cy="665483"/>
            </a:xfrm>
            <a:custGeom>
              <a:avLst/>
              <a:gdLst/>
              <a:ahLst/>
              <a:cxnLst/>
              <a:rect l="l" t="t" r="r" b="b"/>
              <a:pathLst>
                <a:path w="11033" h="11033" extrusionOk="0">
                  <a:moveTo>
                    <a:pt x="5512" y="1"/>
                  </a:moveTo>
                  <a:cubicBezTo>
                    <a:pt x="2472" y="1"/>
                    <a:pt x="1" y="2472"/>
                    <a:pt x="1" y="5511"/>
                  </a:cubicBezTo>
                  <a:cubicBezTo>
                    <a:pt x="1" y="8562"/>
                    <a:pt x="2472" y="11033"/>
                    <a:pt x="5512" y="11033"/>
                  </a:cubicBezTo>
                  <a:cubicBezTo>
                    <a:pt x="8562" y="11033"/>
                    <a:pt x="11033" y="8562"/>
                    <a:pt x="11033" y="5511"/>
                  </a:cubicBezTo>
                  <a:cubicBezTo>
                    <a:pt x="11033" y="2472"/>
                    <a:pt x="8562" y="1"/>
                    <a:pt x="5512"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36;p58">
              <a:extLst>
                <a:ext uri="{FF2B5EF4-FFF2-40B4-BE49-F238E27FC236}">
                  <a16:creationId xmlns:a16="http://schemas.microsoft.com/office/drawing/2014/main" id="{FB2A9E01-0040-41D2-BEBC-44BBE223A7ED}"/>
                </a:ext>
              </a:extLst>
            </p:cNvPr>
            <p:cNvSpPr/>
            <p:nvPr/>
          </p:nvSpPr>
          <p:spPr>
            <a:xfrm>
              <a:off x="4827709" y="3672082"/>
              <a:ext cx="248448" cy="493156"/>
            </a:xfrm>
            <a:custGeom>
              <a:avLst/>
              <a:gdLst/>
              <a:ahLst/>
              <a:cxnLst/>
              <a:rect l="l" t="t" r="r" b="b"/>
              <a:pathLst>
                <a:path w="4119" h="8176" extrusionOk="0">
                  <a:moveTo>
                    <a:pt x="1170" y="0"/>
                  </a:moveTo>
                  <a:cubicBezTo>
                    <a:pt x="794" y="498"/>
                    <a:pt x="529" y="1078"/>
                    <a:pt x="387" y="1718"/>
                  </a:cubicBezTo>
                  <a:cubicBezTo>
                    <a:pt x="1" y="3559"/>
                    <a:pt x="662" y="5715"/>
                    <a:pt x="1862" y="7138"/>
                  </a:cubicBezTo>
                  <a:cubicBezTo>
                    <a:pt x="2207" y="7534"/>
                    <a:pt x="2594" y="7880"/>
                    <a:pt x="3021" y="8175"/>
                  </a:cubicBezTo>
                  <a:cubicBezTo>
                    <a:pt x="3712" y="7260"/>
                    <a:pt x="4119" y="6111"/>
                    <a:pt x="4119" y="4870"/>
                  </a:cubicBezTo>
                  <a:cubicBezTo>
                    <a:pt x="4119" y="2756"/>
                    <a:pt x="2929" y="925"/>
                    <a:pt x="1170" y="0"/>
                  </a:cubicBezTo>
                  <a:close/>
                </a:path>
              </a:pathLst>
            </a:custGeom>
            <a:solidFill>
              <a:srgbClr val="1E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37;p58">
              <a:extLst>
                <a:ext uri="{FF2B5EF4-FFF2-40B4-BE49-F238E27FC236}">
                  <a16:creationId xmlns:a16="http://schemas.microsoft.com/office/drawing/2014/main" id="{9BB6B218-5622-4326-A625-F3719810A26F}"/>
                </a:ext>
              </a:extLst>
            </p:cNvPr>
            <p:cNvSpPr/>
            <p:nvPr/>
          </p:nvSpPr>
          <p:spPr>
            <a:xfrm>
              <a:off x="4573836" y="3366033"/>
              <a:ext cx="370470" cy="311600"/>
            </a:xfrm>
            <a:custGeom>
              <a:avLst/>
              <a:gdLst/>
              <a:ahLst/>
              <a:cxnLst/>
              <a:rect l="l" t="t" r="r" b="b"/>
              <a:pathLst>
                <a:path w="6142" h="5166" extrusionOk="0">
                  <a:moveTo>
                    <a:pt x="824" y="0"/>
                  </a:moveTo>
                  <a:cubicBezTo>
                    <a:pt x="316" y="549"/>
                    <a:pt x="0" y="1292"/>
                    <a:pt x="0" y="2095"/>
                  </a:cubicBezTo>
                  <a:cubicBezTo>
                    <a:pt x="0" y="3793"/>
                    <a:pt x="1373" y="5166"/>
                    <a:pt x="3071" y="5166"/>
                  </a:cubicBezTo>
                  <a:cubicBezTo>
                    <a:pt x="4759" y="5166"/>
                    <a:pt x="6141" y="3793"/>
                    <a:pt x="6141" y="2095"/>
                  </a:cubicBezTo>
                  <a:cubicBezTo>
                    <a:pt x="6141" y="1292"/>
                    <a:pt x="5827" y="549"/>
                    <a:pt x="5308"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38;p58">
              <a:extLst>
                <a:ext uri="{FF2B5EF4-FFF2-40B4-BE49-F238E27FC236}">
                  <a16:creationId xmlns:a16="http://schemas.microsoft.com/office/drawing/2014/main" id="{7B83ED5D-BCF2-41D6-8BC6-D4522DE2837A}"/>
                </a:ext>
              </a:extLst>
            </p:cNvPr>
            <p:cNvSpPr/>
            <p:nvPr/>
          </p:nvSpPr>
          <p:spPr>
            <a:xfrm>
              <a:off x="4558515" y="4301312"/>
              <a:ext cx="384584" cy="8625"/>
            </a:xfrm>
            <a:custGeom>
              <a:avLst/>
              <a:gdLst/>
              <a:ahLst/>
              <a:cxnLst/>
              <a:rect l="l" t="t" r="r" b="b"/>
              <a:pathLst>
                <a:path w="6376" h="143" extrusionOk="0">
                  <a:moveTo>
                    <a:pt x="71" y="0"/>
                  </a:moveTo>
                  <a:cubicBezTo>
                    <a:pt x="31" y="0"/>
                    <a:pt x="0" y="31"/>
                    <a:pt x="0" y="71"/>
                  </a:cubicBezTo>
                  <a:cubicBezTo>
                    <a:pt x="0" y="112"/>
                    <a:pt x="31" y="143"/>
                    <a:pt x="71" y="143"/>
                  </a:cubicBezTo>
                  <a:lnTo>
                    <a:pt x="6304" y="143"/>
                  </a:lnTo>
                  <a:cubicBezTo>
                    <a:pt x="6345" y="143"/>
                    <a:pt x="6375" y="112"/>
                    <a:pt x="6375" y="71"/>
                  </a:cubicBezTo>
                  <a:cubicBezTo>
                    <a:pt x="6375" y="31"/>
                    <a:pt x="6345" y="0"/>
                    <a:pt x="630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39;p58">
              <a:extLst>
                <a:ext uri="{FF2B5EF4-FFF2-40B4-BE49-F238E27FC236}">
                  <a16:creationId xmlns:a16="http://schemas.microsoft.com/office/drawing/2014/main" id="{8C050ABC-6B4D-45AE-A5BA-A70C86B58900}"/>
                </a:ext>
              </a:extLst>
            </p:cNvPr>
            <p:cNvSpPr/>
            <p:nvPr/>
          </p:nvSpPr>
          <p:spPr>
            <a:xfrm>
              <a:off x="4627819" y="4301312"/>
              <a:ext cx="8625" cy="152724"/>
            </a:xfrm>
            <a:custGeom>
              <a:avLst/>
              <a:gdLst/>
              <a:ahLst/>
              <a:cxnLst/>
              <a:rect l="l" t="t" r="r" b="b"/>
              <a:pathLst>
                <a:path w="143" h="2532" extrusionOk="0">
                  <a:moveTo>
                    <a:pt x="72" y="0"/>
                  </a:moveTo>
                  <a:cubicBezTo>
                    <a:pt x="31" y="0"/>
                    <a:pt x="0" y="31"/>
                    <a:pt x="0" y="71"/>
                  </a:cubicBezTo>
                  <a:lnTo>
                    <a:pt x="0" y="2461"/>
                  </a:lnTo>
                  <a:cubicBezTo>
                    <a:pt x="0" y="2502"/>
                    <a:pt x="31" y="2532"/>
                    <a:pt x="72" y="2532"/>
                  </a:cubicBezTo>
                  <a:cubicBezTo>
                    <a:pt x="112" y="2532"/>
                    <a:pt x="142" y="2502"/>
                    <a:pt x="142" y="2461"/>
                  </a:cubicBezTo>
                  <a:lnTo>
                    <a:pt x="142" y="71"/>
                  </a:lnTo>
                  <a:cubicBezTo>
                    <a:pt x="142"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40;p58">
              <a:extLst>
                <a:ext uri="{FF2B5EF4-FFF2-40B4-BE49-F238E27FC236}">
                  <a16:creationId xmlns:a16="http://schemas.microsoft.com/office/drawing/2014/main" id="{4F49EEFE-0E56-4947-9111-4E2DEFB8878C}"/>
                </a:ext>
              </a:extLst>
            </p:cNvPr>
            <p:cNvSpPr/>
            <p:nvPr/>
          </p:nvSpPr>
          <p:spPr>
            <a:xfrm>
              <a:off x="4845503" y="4301312"/>
              <a:ext cx="8686" cy="152724"/>
            </a:xfrm>
            <a:custGeom>
              <a:avLst/>
              <a:gdLst/>
              <a:ahLst/>
              <a:cxnLst/>
              <a:rect l="l" t="t" r="r" b="b"/>
              <a:pathLst>
                <a:path w="144" h="2532" extrusionOk="0">
                  <a:moveTo>
                    <a:pt x="72" y="0"/>
                  </a:moveTo>
                  <a:cubicBezTo>
                    <a:pt x="31" y="0"/>
                    <a:pt x="1" y="31"/>
                    <a:pt x="1" y="71"/>
                  </a:cubicBezTo>
                  <a:lnTo>
                    <a:pt x="1" y="2461"/>
                  </a:lnTo>
                  <a:cubicBezTo>
                    <a:pt x="1" y="2502"/>
                    <a:pt x="31" y="2532"/>
                    <a:pt x="72" y="2532"/>
                  </a:cubicBezTo>
                  <a:cubicBezTo>
                    <a:pt x="112" y="2532"/>
                    <a:pt x="143" y="2502"/>
                    <a:pt x="143" y="2461"/>
                  </a:cubicBezTo>
                  <a:lnTo>
                    <a:pt x="143" y="71"/>
                  </a:lnTo>
                  <a:cubicBezTo>
                    <a:pt x="143"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41;p58">
              <a:extLst>
                <a:ext uri="{FF2B5EF4-FFF2-40B4-BE49-F238E27FC236}">
                  <a16:creationId xmlns:a16="http://schemas.microsoft.com/office/drawing/2014/main" id="{8551A7F7-6EF1-4EE9-B883-880353BBB763}"/>
                </a:ext>
              </a:extLst>
            </p:cNvPr>
            <p:cNvSpPr/>
            <p:nvPr/>
          </p:nvSpPr>
          <p:spPr>
            <a:xfrm>
              <a:off x="4750444" y="3115233"/>
              <a:ext cx="299959" cy="180952"/>
            </a:xfrm>
            <a:custGeom>
              <a:avLst/>
              <a:gdLst/>
              <a:ahLst/>
              <a:cxnLst/>
              <a:rect l="l" t="t" r="r" b="b"/>
              <a:pathLst>
                <a:path w="4973" h="3000" extrusionOk="0">
                  <a:moveTo>
                    <a:pt x="3082" y="0"/>
                  </a:moveTo>
                  <a:lnTo>
                    <a:pt x="1" y="2999"/>
                  </a:lnTo>
                  <a:lnTo>
                    <a:pt x="4007" y="2999"/>
                  </a:lnTo>
                  <a:cubicBezTo>
                    <a:pt x="4973" y="498"/>
                    <a:pt x="3082" y="0"/>
                    <a:pt x="308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42;p58">
              <a:extLst>
                <a:ext uri="{FF2B5EF4-FFF2-40B4-BE49-F238E27FC236}">
                  <a16:creationId xmlns:a16="http://schemas.microsoft.com/office/drawing/2014/main" id="{F5C6A56E-0527-421D-A601-2B9FEA7C6747}"/>
                </a:ext>
              </a:extLst>
            </p:cNvPr>
            <p:cNvSpPr/>
            <p:nvPr/>
          </p:nvSpPr>
          <p:spPr>
            <a:xfrm>
              <a:off x="4920959" y="3122592"/>
              <a:ext cx="163159" cy="148441"/>
            </a:xfrm>
            <a:custGeom>
              <a:avLst/>
              <a:gdLst/>
              <a:ahLst/>
              <a:cxnLst/>
              <a:rect l="l" t="t" r="r" b="b"/>
              <a:pathLst>
                <a:path w="2705" h="2461" extrusionOk="0">
                  <a:moveTo>
                    <a:pt x="1353" y="0"/>
                  </a:moveTo>
                  <a:cubicBezTo>
                    <a:pt x="1040" y="0"/>
                    <a:pt x="727" y="122"/>
                    <a:pt x="488" y="366"/>
                  </a:cubicBezTo>
                  <a:cubicBezTo>
                    <a:pt x="0" y="844"/>
                    <a:pt x="0" y="1617"/>
                    <a:pt x="488" y="2095"/>
                  </a:cubicBezTo>
                  <a:cubicBezTo>
                    <a:pt x="727" y="2339"/>
                    <a:pt x="1040" y="2461"/>
                    <a:pt x="1353" y="2461"/>
                  </a:cubicBezTo>
                  <a:cubicBezTo>
                    <a:pt x="1665" y="2461"/>
                    <a:pt x="1978" y="2339"/>
                    <a:pt x="2217" y="2095"/>
                  </a:cubicBezTo>
                  <a:cubicBezTo>
                    <a:pt x="2705" y="1617"/>
                    <a:pt x="2705" y="844"/>
                    <a:pt x="2217" y="366"/>
                  </a:cubicBezTo>
                  <a:cubicBezTo>
                    <a:pt x="1978" y="122"/>
                    <a:pt x="1665" y="0"/>
                    <a:pt x="13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43;p58">
              <a:extLst>
                <a:ext uri="{FF2B5EF4-FFF2-40B4-BE49-F238E27FC236}">
                  <a16:creationId xmlns:a16="http://schemas.microsoft.com/office/drawing/2014/main" id="{B1CB8254-F208-4066-856E-3F71C9736398}"/>
                </a:ext>
              </a:extLst>
            </p:cNvPr>
            <p:cNvSpPr/>
            <p:nvPr/>
          </p:nvSpPr>
          <p:spPr>
            <a:xfrm>
              <a:off x="4757199" y="2800015"/>
              <a:ext cx="460645" cy="277219"/>
            </a:xfrm>
            <a:custGeom>
              <a:avLst/>
              <a:gdLst/>
              <a:ahLst/>
              <a:cxnLst/>
              <a:rect l="l" t="t" r="r" b="b"/>
              <a:pathLst>
                <a:path w="7637" h="4596" extrusionOk="0">
                  <a:moveTo>
                    <a:pt x="4719" y="0"/>
                  </a:moveTo>
                  <a:lnTo>
                    <a:pt x="1" y="4596"/>
                  </a:lnTo>
                  <a:lnTo>
                    <a:pt x="6152" y="4596"/>
                  </a:lnTo>
                  <a:cubicBezTo>
                    <a:pt x="7636" y="762"/>
                    <a:pt x="4719" y="0"/>
                    <a:pt x="471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44;p58">
              <a:extLst>
                <a:ext uri="{FF2B5EF4-FFF2-40B4-BE49-F238E27FC236}">
                  <a16:creationId xmlns:a16="http://schemas.microsoft.com/office/drawing/2014/main" id="{9158FF56-48FF-4ED2-A7BF-2B599A286C48}"/>
                </a:ext>
              </a:extLst>
            </p:cNvPr>
            <p:cNvSpPr/>
            <p:nvPr/>
          </p:nvSpPr>
          <p:spPr>
            <a:xfrm>
              <a:off x="5030736" y="2811596"/>
              <a:ext cx="226975" cy="226975"/>
            </a:xfrm>
            <a:custGeom>
              <a:avLst/>
              <a:gdLst/>
              <a:ahLst/>
              <a:cxnLst/>
              <a:rect l="l" t="t" r="r" b="b"/>
              <a:pathLst>
                <a:path w="3763" h="3763" extrusionOk="0">
                  <a:moveTo>
                    <a:pt x="1881" y="1"/>
                  </a:moveTo>
                  <a:cubicBezTo>
                    <a:pt x="834" y="1"/>
                    <a:pt x="1" y="845"/>
                    <a:pt x="1" y="1882"/>
                  </a:cubicBezTo>
                  <a:cubicBezTo>
                    <a:pt x="1" y="2919"/>
                    <a:pt x="834" y="3763"/>
                    <a:pt x="1881" y="3763"/>
                  </a:cubicBezTo>
                  <a:cubicBezTo>
                    <a:pt x="2918" y="3763"/>
                    <a:pt x="3763" y="2919"/>
                    <a:pt x="3763" y="1882"/>
                  </a:cubicBezTo>
                  <a:cubicBezTo>
                    <a:pt x="3763"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45;p58">
              <a:extLst>
                <a:ext uri="{FF2B5EF4-FFF2-40B4-BE49-F238E27FC236}">
                  <a16:creationId xmlns:a16="http://schemas.microsoft.com/office/drawing/2014/main" id="{34781233-963E-4460-ABC8-66A877A9D2D4}"/>
                </a:ext>
              </a:extLst>
            </p:cNvPr>
            <p:cNvSpPr/>
            <p:nvPr/>
          </p:nvSpPr>
          <p:spPr>
            <a:xfrm>
              <a:off x="4752313" y="2459585"/>
              <a:ext cx="504194" cy="303035"/>
            </a:xfrm>
            <a:custGeom>
              <a:avLst/>
              <a:gdLst/>
              <a:ahLst/>
              <a:cxnLst/>
              <a:rect l="l" t="t" r="r" b="b"/>
              <a:pathLst>
                <a:path w="8359" h="5024" extrusionOk="0">
                  <a:moveTo>
                    <a:pt x="5166" y="1"/>
                  </a:moveTo>
                  <a:lnTo>
                    <a:pt x="0" y="5023"/>
                  </a:lnTo>
                  <a:lnTo>
                    <a:pt x="6731" y="5023"/>
                  </a:lnTo>
                  <a:cubicBezTo>
                    <a:pt x="8358" y="834"/>
                    <a:pt x="5166" y="1"/>
                    <a:pt x="516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46;p58">
              <a:extLst>
                <a:ext uri="{FF2B5EF4-FFF2-40B4-BE49-F238E27FC236}">
                  <a16:creationId xmlns:a16="http://schemas.microsoft.com/office/drawing/2014/main" id="{89B1498F-049D-4DF0-890B-26D25FC57600}"/>
                </a:ext>
              </a:extLst>
            </p:cNvPr>
            <p:cNvSpPr/>
            <p:nvPr/>
          </p:nvSpPr>
          <p:spPr>
            <a:xfrm>
              <a:off x="5051606" y="2471890"/>
              <a:ext cx="248387" cy="248448"/>
            </a:xfrm>
            <a:custGeom>
              <a:avLst/>
              <a:gdLst/>
              <a:ahLst/>
              <a:cxnLst/>
              <a:rect l="l" t="t" r="r" b="b"/>
              <a:pathLst>
                <a:path w="4118" h="4119" extrusionOk="0">
                  <a:moveTo>
                    <a:pt x="2054" y="0"/>
                  </a:moveTo>
                  <a:cubicBezTo>
                    <a:pt x="915" y="0"/>
                    <a:pt x="0" y="926"/>
                    <a:pt x="0" y="2064"/>
                  </a:cubicBezTo>
                  <a:cubicBezTo>
                    <a:pt x="0" y="3203"/>
                    <a:pt x="915" y="4118"/>
                    <a:pt x="2054" y="4118"/>
                  </a:cubicBezTo>
                  <a:cubicBezTo>
                    <a:pt x="3193" y="4118"/>
                    <a:pt x="4118" y="3203"/>
                    <a:pt x="4118" y="2064"/>
                  </a:cubicBezTo>
                  <a:cubicBezTo>
                    <a:pt x="4118"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47;p58">
              <a:extLst>
                <a:ext uri="{FF2B5EF4-FFF2-40B4-BE49-F238E27FC236}">
                  <a16:creationId xmlns:a16="http://schemas.microsoft.com/office/drawing/2014/main" id="{E8C74717-034E-4CB1-8B91-8ADEBBFCDC91}"/>
                </a:ext>
              </a:extLst>
            </p:cNvPr>
            <p:cNvSpPr/>
            <p:nvPr/>
          </p:nvSpPr>
          <p:spPr>
            <a:xfrm>
              <a:off x="4468342" y="3115233"/>
              <a:ext cx="300562" cy="180952"/>
            </a:xfrm>
            <a:custGeom>
              <a:avLst/>
              <a:gdLst/>
              <a:ahLst/>
              <a:cxnLst/>
              <a:rect l="l" t="t" r="r" b="b"/>
              <a:pathLst>
                <a:path w="4983" h="3000" extrusionOk="0">
                  <a:moveTo>
                    <a:pt x="1902" y="0"/>
                  </a:moveTo>
                  <a:cubicBezTo>
                    <a:pt x="1902" y="0"/>
                    <a:pt x="0" y="498"/>
                    <a:pt x="967" y="2999"/>
                  </a:cubicBezTo>
                  <a:lnTo>
                    <a:pt x="4983" y="2999"/>
                  </a:lnTo>
                  <a:lnTo>
                    <a:pt x="1902"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48;p58">
              <a:extLst>
                <a:ext uri="{FF2B5EF4-FFF2-40B4-BE49-F238E27FC236}">
                  <a16:creationId xmlns:a16="http://schemas.microsoft.com/office/drawing/2014/main" id="{8DBC41C4-8166-4D31-800F-76117F7B313C}"/>
                </a:ext>
              </a:extLst>
            </p:cNvPr>
            <p:cNvSpPr/>
            <p:nvPr/>
          </p:nvSpPr>
          <p:spPr>
            <a:xfrm>
              <a:off x="4435228" y="3122592"/>
              <a:ext cx="162616" cy="148441"/>
            </a:xfrm>
            <a:custGeom>
              <a:avLst/>
              <a:gdLst/>
              <a:ahLst/>
              <a:cxnLst/>
              <a:rect l="l" t="t" r="r" b="b"/>
              <a:pathLst>
                <a:path w="2696" h="2461" extrusionOk="0">
                  <a:moveTo>
                    <a:pt x="1348" y="0"/>
                  </a:moveTo>
                  <a:cubicBezTo>
                    <a:pt x="1033" y="0"/>
                    <a:pt x="717" y="122"/>
                    <a:pt x="479" y="366"/>
                  </a:cubicBezTo>
                  <a:cubicBezTo>
                    <a:pt x="0" y="844"/>
                    <a:pt x="0" y="1617"/>
                    <a:pt x="479" y="2095"/>
                  </a:cubicBezTo>
                  <a:cubicBezTo>
                    <a:pt x="717" y="2339"/>
                    <a:pt x="1033" y="2461"/>
                    <a:pt x="1348" y="2461"/>
                  </a:cubicBezTo>
                  <a:cubicBezTo>
                    <a:pt x="1663" y="2461"/>
                    <a:pt x="1978" y="2339"/>
                    <a:pt x="2217" y="2095"/>
                  </a:cubicBezTo>
                  <a:cubicBezTo>
                    <a:pt x="2695" y="1617"/>
                    <a:pt x="2695" y="844"/>
                    <a:pt x="2217" y="366"/>
                  </a:cubicBezTo>
                  <a:cubicBezTo>
                    <a:pt x="1978" y="122"/>
                    <a:pt x="1663" y="0"/>
                    <a:pt x="13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49;p58">
              <a:extLst>
                <a:ext uri="{FF2B5EF4-FFF2-40B4-BE49-F238E27FC236}">
                  <a16:creationId xmlns:a16="http://schemas.microsoft.com/office/drawing/2014/main" id="{B54B9DAB-3BC6-4ED3-9485-4D8B081736FC}"/>
                </a:ext>
              </a:extLst>
            </p:cNvPr>
            <p:cNvSpPr/>
            <p:nvPr/>
          </p:nvSpPr>
          <p:spPr>
            <a:xfrm>
              <a:off x="4300962" y="2800015"/>
              <a:ext cx="460584" cy="277219"/>
            </a:xfrm>
            <a:custGeom>
              <a:avLst/>
              <a:gdLst/>
              <a:ahLst/>
              <a:cxnLst/>
              <a:rect l="l" t="t" r="r" b="b"/>
              <a:pathLst>
                <a:path w="7636" h="4596" extrusionOk="0">
                  <a:moveTo>
                    <a:pt x="2918" y="0"/>
                  </a:moveTo>
                  <a:cubicBezTo>
                    <a:pt x="2918" y="0"/>
                    <a:pt x="0" y="762"/>
                    <a:pt x="1494" y="4596"/>
                  </a:cubicBezTo>
                  <a:lnTo>
                    <a:pt x="7636" y="4596"/>
                  </a:lnTo>
                  <a:lnTo>
                    <a:pt x="291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50;p58">
              <a:extLst>
                <a:ext uri="{FF2B5EF4-FFF2-40B4-BE49-F238E27FC236}">
                  <a16:creationId xmlns:a16="http://schemas.microsoft.com/office/drawing/2014/main" id="{CEA55F77-8D72-44CF-AAE1-CB07698ECC20}"/>
                </a:ext>
              </a:extLst>
            </p:cNvPr>
            <p:cNvSpPr/>
            <p:nvPr/>
          </p:nvSpPr>
          <p:spPr>
            <a:xfrm>
              <a:off x="4261696" y="2811596"/>
              <a:ext cx="226975" cy="226975"/>
            </a:xfrm>
            <a:custGeom>
              <a:avLst/>
              <a:gdLst/>
              <a:ahLst/>
              <a:cxnLst/>
              <a:rect l="l" t="t" r="r" b="b"/>
              <a:pathLst>
                <a:path w="3763" h="3763" extrusionOk="0">
                  <a:moveTo>
                    <a:pt x="1881" y="1"/>
                  </a:moveTo>
                  <a:cubicBezTo>
                    <a:pt x="834" y="1"/>
                    <a:pt x="0" y="845"/>
                    <a:pt x="0" y="1882"/>
                  </a:cubicBezTo>
                  <a:cubicBezTo>
                    <a:pt x="0" y="2919"/>
                    <a:pt x="834" y="3763"/>
                    <a:pt x="1881" y="3763"/>
                  </a:cubicBezTo>
                  <a:cubicBezTo>
                    <a:pt x="2918" y="3763"/>
                    <a:pt x="3762" y="2919"/>
                    <a:pt x="3762" y="1882"/>
                  </a:cubicBezTo>
                  <a:cubicBezTo>
                    <a:pt x="3762"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51;p58">
              <a:extLst>
                <a:ext uri="{FF2B5EF4-FFF2-40B4-BE49-F238E27FC236}">
                  <a16:creationId xmlns:a16="http://schemas.microsoft.com/office/drawing/2014/main" id="{5D67BFB4-B0E6-4C5F-8340-98F280BDFA59}"/>
                </a:ext>
              </a:extLst>
            </p:cNvPr>
            <p:cNvSpPr/>
            <p:nvPr/>
          </p:nvSpPr>
          <p:spPr>
            <a:xfrm>
              <a:off x="4262902" y="2459585"/>
              <a:ext cx="503530" cy="303035"/>
            </a:xfrm>
            <a:custGeom>
              <a:avLst/>
              <a:gdLst/>
              <a:ahLst/>
              <a:cxnLst/>
              <a:rect l="l" t="t" r="r" b="b"/>
              <a:pathLst>
                <a:path w="8348" h="5024" extrusionOk="0">
                  <a:moveTo>
                    <a:pt x="3183" y="1"/>
                  </a:moveTo>
                  <a:cubicBezTo>
                    <a:pt x="3183" y="1"/>
                    <a:pt x="1" y="834"/>
                    <a:pt x="1628" y="5023"/>
                  </a:cubicBezTo>
                  <a:lnTo>
                    <a:pt x="8348" y="5023"/>
                  </a:lnTo>
                  <a:lnTo>
                    <a:pt x="3183"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52;p58">
              <a:extLst>
                <a:ext uri="{FF2B5EF4-FFF2-40B4-BE49-F238E27FC236}">
                  <a16:creationId xmlns:a16="http://schemas.microsoft.com/office/drawing/2014/main" id="{320DFFBA-0F19-4D63-A7DA-8DD08481CAC4}"/>
                </a:ext>
              </a:extLst>
            </p:cNvPr>
            <p:cNvSpPr/>
            <p:nvPr/>
          </p:nvSpPr>
          <p:spPr>
            <a:xfrm>
              <a:off x="4219354" y="2471890"/>
              <a:ext cx="248448" cy="248448"/>
            </a:xfrm>
            <a:custGeom>
              <a:avLst/>
              <a:gdLst/>
              <a:ahLst/>
              <a:cxnLst/>
              <a:rect l="l" t="t" r="r" b="b"/>
              <a:pathLst>
                <a:path w="4119" h="4119" extrusionOk="0">
                  <a:moveTo>
                    <a:pt x="2054" y="0"/>
                  </a:moveTo>
                  <a:cubicBezTo>
                    <a:pt x="915" y="0"/>
                    <a:pt x="0" y="926"/>
                    <a:pt x="0" y="2064"/>
                  </a:cubicBezTo>
                  <a:cubicBezTo>
                    <a:pt x="0" y="3203"/>
                    <a:pt x="915" y="4118"/>
                    <a:pt x="2054" y="4118"/>
                  </a:cubicBezTo>
                  <a:cubicBezTo>
                    <a:pt x="3193" y="4118"/>
                    <a:pt x="4119" y="3203"/>
                    <a:pt x="4119" y="2064"/>
                  </a:cubicBezTo>
                  <a:cubicBezTo>
                    <a:pt x="4119"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53;p58">
              <a:extLst>
                <a:ext uri="{FF2B5EF4-FFF2-40B4-BE49-F238E27FC236}">
                  <a16:creationId xmlns:a16="http://schemas.microsoft.com/office/drawing/2014/main" id="{11D1C891-2B56-4E07-AB44-9AB8FB2DE4FD}"/>
                </a:ext>
              </a:extLst>
            </p:cNvPr>
            <p:cNvSpPr/>
            <p:nvPr/>
          </p:nvSpPr>
          <p:spPr>
            <a:xfrm>
              <a:off x="4580591" y="2193827"/>
              <a:ext cx="339829" cy="469451"/>
            </a:xfrm>
            <a:custGeom>
              <a:avLst/>
              <a:gdLst/>
              <a:ahLst/>
              <a:cxnLst/>
              <a:rect l="l" t="t" r="r" b="b"/>
              <a:pathLst>
                <a:path w="5634" h="7783" extrusionOk="0">
                  <a:moveTo>
                    <a:pt x="3088" y="1"/>
                  </a:moveTo>
                  <a:cubicBezTo>
                    <a:pt x="1405" y="1"/>
                    <a:pt x="1" y="1478"/>
                    <a:pt x="1" y="1478"/>
                  </a:cubicBezTo>
                  <a:lnTo>
                    <a:pt x="2979" y="7782"/>
                  </a:lnTo>
                  <a:lnTo>
                    <a:pt x="5633" y="1417"/>
                  </a:lnTo>
                  <a:cubicBezTo>
                    <a:pt x="4807" y="357"/>
                    <a:pt x="3914" y="1"/>
                    <a:pt x="308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54;p58">
              <a:extLst>
                <a:ext uri="{FF2B5EF4-FFF2-40B4-BE49-F238E27FC236}">
                  <a16:creationId xmlns:a16="http://schemas.microsoft.com/office/drawing/2014/main" id="{4D4C265C-CDBF-4820-A5AB-A1C074C261A5}"/>
                </a:ext>
              </a:extLst>
            </p:cNvPr>
            <p:cNvSpPr/>
            <p:nvPr/>
          </p:nvSpPr>
          <p:spPr>
            <a:xfrm>
              <a:off x="4605140" y="2076329"/>
              <a:ext cx="285181" cy="252007"/>
            </a:xfrm>
            <a:custGeom>
              <a:avLst/>
              <a:gdLst/>
              <a:ahLst/>
              <a:cxnLst/>
              <a:rect l="l" t="t" r="r" b="b"/>
              <a:pathLst>
                <a:path w="4728" h="4178" extrusionOk="0">
                  <a:moveTo>
                    <a:pt x="2352" y="0"/>
                  </a:moveTo>
                  <a:cubicBezTo>
                    <a:pt x="1516" y="0"/>
                    <a:pt x="729" y="504"/>
                    <a:pt x="417" y="1332"/>
                  </a:cubicBezTo>
                  <a:cubicBezTo>
                    <a:pt x="0" y="2410"/>
                    <a:pt x="529" y="3620"/>
                    <a:pt x="1607" y="4036"/>
                  </a:cubicBezTo>
                  <a:cubicBezTo>
                    <a:pt x="1854" y="4132"/>
                    <a:pt x="2109" y="4178"/>
                    <a:pt x="2359" y="4178"/>
                  </a:cubicBezTo>
                  <a:cubicBezTo>
                    <a:pt x="3198" y="4178"/>
                    <a:pt x="3990" y="3667"/>
                    <a:pt x="4311" y="2837"/>
                  </a:cubicBezTo>
                  <a:cubicBezTo>
                    <a:pt x="4728" y="1759"/>
                    <a:pt x="4189" y="549"/>
                    <a:pt x="3111" y="143"/>
                  </a:cubicBezTo>
                  <a:cubicBezTo>
                    <a:pt x="2862" y="46"/>
                    <a:pt x="2605" y="0"/>
                    <a:pt x="235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55;p58">
              <a:extLst>
                <a:ext uri="{FF2B5EF4-FFF2-40B4-BE49-F238E27FC236}">
                  <a16:creationId xmlns:a16="http://schemas.microsoft.com/office/drawing/2014/main" id="{AB5F835F-047E-4E19-89CA-F600605867FD}"/>
                </a:ext>
              </a:extLst>
            </p:cNvPr>
            <p:cNvSpPr/>
            <p:nvPr/>
          </p:nvSpPr>
          <p:spPr>
            <a:xfrm>
              <a:off x="4751650" y="2151726"/>
              <a:ext cx="8686" cy="1267090"/>
            </a:xfrm>
            <a:custGeom>
              <a:avLst/>
              <a:gdLst/>
              <a:ahLst/>
              <a:cxnLst/>
              <a:rect l="l" t="t" r="r" b="b"/>
              <a:pathLst>
                <a:path w="144" h="21007" extrusionOk="0">
                  <a:moveTo>
                    <a:pt x="52" y="1"/>
                  </a:moveTo>
                  <a:cubicBezTo>
                    <a:pt x="21" y="1"/>
                    <a:pt x="1" y="31"/>
                    <a:pt x="1" y="62"/>
                  </a:cubicBezTo>
                  <a:lnTo>
                    <a:pt x="42" y="20956"/>
                  </a:lnTo>
                  <a:cubicBezTo>
                    <a:pt x="42" y="20987"/>
                    <a:pt x="62" y="21007"/>
                    <a:pt x="93" y="21007"/>
                  </a:cubicBezTo>
                  <a:cubicBezTo>
                    <a:pt x="123" y="21007"/>
                    <a:pt x="143" y="20987"/>
                    <a:pt x="143" y="20956"/>
                  </a:cubicBezTo>
                  <a:lnTo>
                    <a:pt x="103" y="62"/>
                  </a:lnTo>
                  <a:cubicBezTo>
                    <a:pt x="103" y="31"/>
                    <a:pt x="82" y="1"/>
                    <a:pt x="5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056;p58">
              <a:extLst>
                <a:ext uri="{FF2B5EF4-FFF2-40B4-BE49-F238E27FC236}">
                  <a16:creationId xmlns:a16="http://schemas.microsoft.com/office/drawing/2014/main" id="{5EA9E99C-3A1D-42EA-AA5A-3B340235C333}"/>
                </a:ext>
              </a:extLst>
            </p:cNvPr>
            <p:cNvSpPr/>
            <p:nvPr/>
          </p:nvSpPr>
          <p:spPr>
            <a:xfrm>
              <a:off x="4339565" y="2593067"/>
              <a:ext cx="839680" cy="172629"/>
            </a:xfrm>
            <a:custGeom>
              <a:avLst/>
              <a:gdLst/>
              <a:ahLst/>
              <a:cxnLst/>
              <a:rect l="l" t="t" r="r" b="b"/>
              <a:pathLst>
                <a:path w="13921" h="2862" extrusionOk="0">
                  <a:moveTo>
                    <a:pt x="59" y="1"/>
                  </a:moveTo>
                  <a:cubicBezTo>
                    <a:pt x="37" y="1"/>
                    <a:pt x="18" y="12"/>
                    <a:pt x="11" y="35"/>
                  </a:cubicBezTo>
                  <a:cubicBezTo>
                    <a:pt x="0" y="55"/>
                    <a:pt x="21" y="86"/>
                    <a:pt x="41" y="96"/>
                  </a:cubicBezTo>
                  <a:lnTo>
                    <a:pt x="6823" y="2862"/>
                  </a:lnTo>
                  <a:lnTo>
                    <a:pt x="6864" y="2862"/>
                  </a:lnTo>
                  <a:lnTo>
                    <a:pt x="13879" y="96"/>
                  </a:lnTo>
                  <a:cubicBezTo>
                    <a:pt x="13910" y="86"/>
                    <a:pt x="13920" y="55"/>
                    <a:pt x="13910" y="35"/>
                  </a:cubicBezTo>
                  <a:cubicBezTo>
                    <a:pt x="13902" y="12"/>
                    <a:pt x="13883" y="1"/>
                    <a:pt x="13861" y="1"/>
                  </a:cubicBezTo>
                  <a:cubicBezTo>
                    <a:pt x="13854" y="1"/>
                    <a:pt x="13846" y="2"/>
                    <a:pt x="13839" y="4"/>
                  </a:cubicBezTo>
                  <a:lnTo>
                    <a:pt x="6843" y="2749"/>
                  </a:lnTo>
                  <a:lnTo>
                    <a:pt x="82" y="4"/>
                  </a:lnTo>
                  <a:cubicBezTo>
                    <a:pt x="74" y="2"/>
                    <a:pt x="67" y="1"/>
                    <a:pt x="5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057;p58">
              <a:extLst>
                <a:ext uri="{FF2B5EF4-FFF2-40B4-BE49-F238E27FC236}">
                  <a16:creationId xmlns:a16="http://schemas.microsoft.com/office/drawing/2014/main" id="{43C4DA57-3026-4CDE-8905-F5FC0C7D05A1}"/>
                </a:ext>
              </a:extLst>
            </p:cNvPr>
            <p:cNvSpPr/>
            <p:nvPr/>
          </p:nvSpPr>
          <p:spPr>
            <a:xfrm>
              <a:off x="4371412" y="2921856"/>
              <a:ext cx="775924" cy="158454"/>
            </a:xfrm>
            <a:custGeom>
              <a:avLst/>
              <a:gdLst/>
              <a:ahLst/>
              <a:cxnLst/>
              <a:rect l="l" t="t" r="r" b="b"/>
              <a:pathLst>
                <a:path w="12864" h="2627" extrusionOk="0">
                  <a:moveTo>
                    <a:pt x="66" y="1"/>
                  </a:moveTo>
                  <a:cubicBezTo>
                    <a:pt x="42" y="1"/>
                    <a:pt x="20" y="17"/>
                    <a:pt x="12" y="34"/>
                  </a:cubicBezTo>
                  <a:cubicBezTo>
                    <a:pt x="1" y="64"/>
                    <a:pt x="12" y="95"/>
                    <a:pt x="42" y="105"/>
                  </a:cubicBezTo>
                  <a:lnTo>
                    <a:pt x="6447" y="2626"/>
                  </a:lnTo>
                  <a:lnTo>
                    <a:pt x="6488" y="2626"/>
                  </a:lnTo>
                  <a:lnTo>
                    <a:pt x="12832" y="105"/>
                  </a:lnTo>
                  <a:cubicBezTo>
                    <a:pt x="12853" y="95"/>
                    <a:pt x="12863" y="64"/>
                    <a:pt x="12853" y="34"/>
                  </a:cubicBezTo>
                  <a:cubicBezTo>
                    <a:pt x="12845" y="17"/>
                    <a:pt x="12822" y="1"/>
                    <a:pt x="12803" y="1"/>
                  </a:cubicBezTo>
                  <a:cubicBezTo>
                    <a:pt x="12799" y="1"/>
                    <a:pt x="12795" y="1"/>
                    <a:pt x="12792" y="3"/>
                  </a:cubicBezTo>
                  <a:lnTo>
                    <a:pt x="6468" y="2525"/>
                  </a:lnTo>
                  <a:lnTo>
                    <a:pt x="82" y="3"/>
                  </a:lnTo>
                  <a:cubicBezTo>
                    <a:pt x="77" y="1"/>
                    <a:pt x="72" y="1"/>
                    <a:pt x="6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58;p58">
              <a:extLst>
                <a:ext uri="{FF2B5EF4-FFF2-40B4-BE49-F238E27FC236}">
                  <a16:creationId xmlns:a16="http://schemas.microsoft.com/office/drawing/2014/main" id="{EC2C82FC-11F8-4100-A029-AAFD63225AE0}"/>
                </a:ext>
              </a:extLst>
            </p:cNvPr>
            <p:cNvSpPr/>
            <p:nvPr/>
          </p:nvSpPr>
          <p:spPr>
            <a:xfrm>
              <a:off x="4534570" y="3193465"/>
              <a:ext cx="449607" cy="105797"/>
            </a:xfrm>
            <a:custGeom>
              <a:avLst/>
              <a:gdLst/>
              <a:ahLst/>
              <a:cxnLst/>
              <a:rect l="l" t="t" r="r" b="b"/>
              <a:pathLst>
                <a:path w="7454" h="1754" extrusionOk="0">
                  <a:moveTo>
                    <a:pt x="7400" y="1"/>
                  </a:moveTo>
                  <a:cubicBezTo>
                    <a:pt x="7394" y="1"/>
                    <a:pt x="7388" y="2"/>
                    <a:pt x="7382" y="5"/>
                  </a:cubicBezTo>
                  <a:lnTo>
                    <a:pt x="3580" y="1641"/>
                  </a:lnTo>
                  <a:lnTo>
                    <a:pt x="82" y="76"/>
                  </a:lnTo>
                  <a:cubicBezTo>
                    <a:pt x="73" y="70"/>
                    <a:pt x="64" y="67"/>
                    <a:pt x="56" y="67"/>
                  </a:cubicBezTo>
                  <a:cubicBezTo>
                    <a:pt x="35" y="67"/>
                    <a:pt x="18" y="81"/>
                    <a:pt x="11" y="96"/>
                  </a:cubicBezTo>
                  <a:cubicBezTo>
                    <a:pt x="1" y="127"/>
                    <a:pt x="11" y="157"/>
                    <a:pt x="31" y="167"/>
                  </a:cubicBezTo>
                  <a:lnTo>
                    <a:pt x="3549" y="1743"/>
                  </a:lnTo>
                  <a:cubicBezTo>
                    <a:pt x="3559" y="1754"/>
                    <a:pt x="3570" y="1754"/>
                    <a:pt x="3580" y="1754"/>
                  </a:cubicBezTo>
                  <a:cubicBezTo>
                    <a:pt x="3580" y="1754"/>
                    <a:pt x="3590" y="1754"/>
                    <a:pt x="3600" y="1743"/>
                  </a:cubicBezTo>
                  <a:lnTo>
                    <a:pt x="7423" y="96"/>
                  </a:lnTo>
                  <a:cubicBezTo>
                    <a:pt x="7443" y="86"/>
                    <a:pt x="7454" y="55"/>
                    <a:pt x="7443" y="25"/>
                  </a:cubicBezTo>
                  <a:cubicBezTo>
                    <a:pt x="7436" y="10"/>
                    <a:pt x="7418" y="1"/>
                    <a:pt x="740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59;p58">
              <a:extLst>
                <a:ext uri="{FF2B5EF4-FFF2-40B4-BE49-F238E27FC236}">
                  <a16:creationId xmlns:a16="http://schemas.microsoft.com/office/drawing/2014/main" id="{DA5843F5-E829-4F33-A924-D1F6F0BABA27}"/>
                </a:ext>
              </a:extLst>
            </p:cNvPr>
            <p:cNvSpPr/>
            <p:nvPr/>
          </p:nvSpPr>
          <p:spPr>
            <a:xfrm>
              <a:off x="4689101" y="2276220"/>
              <a:ext cx="68762" cy="176730"/>
            </a:xfrm>
            <a:custGeom>
              <a:avLst/>
              <a:gdLst/>
              <a:ahLst/>
              <a:cxnLst/>
              <a:rect l="l" t="t" r="r" b="b"/>
              <a:pathLst>
                <a:path w="1140" h="2930" extrusionOk="0">
                  <a:moveTo>
                    <a:pt x="93" y="1"/>
                  </a:moveTo>
                  <a:cubicBezTo>
                    <a:pt x="62" y="1"/>
                    <a:pt x="41" y="21"/>
                    <a:pt x="41" y="51"/>
                  </a:cubicBezTo>
                  <a:cubicBezTo>
                    <a:pt x="41" y="62"/>
                    <a:pt x="1" y="1424"/>
                    <a:pt x="1038" y="2909"/>
                  </a:cubicBezTo>
                  <a:cubicBezTo>
                    <a:pt x="1048" y="2919"/>
                    <a:pt x="1058" y="2929"/>
                    <a:pt x="1079" y="2929"/>
                  </a:cubicBezTo>
                  <a:cubicBezTo>
                    <a:pt x="1089" y="2929"/>
                    <a:pt x="1099" y="2929"/>
                    <a:pt x="1109" y="2919"/>
                  </a:cubicBezTo>
                  <a:cubicBezTo>
                    <a:pt x="1130" y="2898"/>
                    <a:pt x="1140" y="2868"/>
                    <a:pt x="1119" y="2848"/>
                  </a:cubicBezTo>
                  <a:cubicBezTo>
                    <a:pt x="102" y="1394"/>
                    <a:pt x="143" y="72"/>
                    <a:pt x="143" y="51"/>
                  </a:cubicBezTo>
                  <a:cubicBezTo>
                    <a:pt x="143" y="31"/>
                    <a:pt x="123" y="1"/>
                    <a:pt x="9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0;p58">
              <a:extLst>
                <a:ext uri="{FF2B5EF4-FFF2-40B4-BE49-F238E27FC236}">
                  <a16:creationId xmlns:a16="http://schemas.microsoft.com/office/drawing/2014/main" id="{36D6F259-515F-4518-81B4-7E63B08BC3CF}"/>
                </a:ext>
              </a:extLst>
            </p:cNvPr>
            <p:cNvSpPr/>
            <p:nvPr/>
          </p:nvSpPr>
          <p:spPr>
            <a:xfrm>
              <a:off x="4638857" y="2290817"/>
              <a:ext cx="76060" cy="83600"/>
            </a:xfrm>
            <a:custGeom>
              <a:avLst/>
              <a:gdLst/>
              <a:ahLst/>
              <a:cxnLst/>
              <a:rect l="l" t="t" r="r" b="b"/>
              <a:pathLst>
                <a:path w="1261" h="1386" extrusionOk="0">
                  <a:moveTo>
                    <a:pt x="57" y="0"/>
                  </a:moveTo>
                  <a:cubicBezTo>
                    <a:pt x="52" y="0"/>
                    <a:pt x="46" y="1"/>
                    <a:pt x="41" y="3"/>
                  </a:cubicBezTo>
                  <a:cubicBezTo>
                    <a:pt x="20" y="13"/>
                    <a:pt x="0" y="44"/>
                    <a:pt x="11" y="64"/>
                  </a:cubicBezTo>
                  <a:cubicBezTo>
                    <a:pt x="20" y="114"/>
                    <a:pt x="377" y="1284"/>
                    <a:pt x="1190" y="1386"/>
                  </a:cubicBezTo>
                  <a:lnTo>
                    <a:pt x="1200" y="1386"/>
                  </a:lnTo>
                  <a:cubicBezTo>
                    <a:pt x="1231" y="1386"/>
                    <a:pt x="1251" y="1365"/>
                    <a:pt x="1251" y="1345"/>
                  </a:cubicBezTo>
                  <a:cubicBezTo>
                    <a:pt x="1261" y="1314"/>
                    <a:pt x="1240" y="1284"/>
                    <a:pt x="1210" y="1284"/>
                  </a:cubicBezTo>
                  <a:cubicBezTo>
                    <a:pt x="458" y="1182"/>
                    <a:pt x="112" y="53"/>
                    <a:pt x="112" y="44"/>
                  </a:cubicBezTo>
                  <a:cubicBezTo>
                    <a:pt x="104" y="18"/>
                    <a:pt x="82" y="0"/>
                    <a:pt x="5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1;p58">
              <a:extLst>
                <a:ext uri="{FF2B5EF4-FFF2-40B4-BE49-F238E27FC236}">
                  <a16:creationId xmlns:a16="http://schemas.microsoft.com/office/drawing/2014/main" id="{7AB77DD0-0079-4BF5-B612-A5B3DAB15061}"/>
                </a:ext>
              </a:extLst>
            </p:cNvPr>
            <p:cNvSpPr/>
            <p:nvPr/>
          </p:nvSpPr>
          <p:spPr>
            <a:xfrm>
              <a:off x="4753520" y="2278573"/>
              <a:ext cx="68762" cy="176187"/>
            </a:xfrm>
            <a:custGeom>
              <a:avLst/>
              <a:gdLst/>
              <a:ahLst/>
              <a:cxnLst/>
              <a:rect l="l" t="t" r="r" b="b"/>
              <a:pathLst>
                <a:path w="1140" h="2921" extrusionOk="0">
                  <a:moveTo>
                    <a:pt x="1060" y="0"/>
                  </a:moveTo>
                  <a:cubicBezTo>
                    <a:pt x="1056" y="0"/>
                    <a:pt x="1052" y="1"/>
                    <a:pt x="1048" y="3"/>
                  </a:cubicBezTo>
                  <a:cubicBezTo>
                    <a:pt x="1018" y="3"/>
                    <a:pt x="997" y="23"/>
                    <a:pt x="997" y="53"/>
                  </a:cubicBezTo>
                  <a:cubicBezTo>
                    <a:pt x="997" y="64"/>
                    <a:pt x="1038" y="1385"/>
                    <a:pt x="21" y="2839"/>
                  </a:cubicBezTo>
                  <a:cubicBezTo>
                    <a:pt x="1" y="2870"/>
                    <a:pt x="11" y="2900"/>
                    <a:pt x="31" y="2911"/>
                  </a:cubicBezTo>
                  <a:cubicBezTo>
                    <a:pt x="41" y="2920"/>
                    <a:pt x="51" y="2920"/>
                    <a:pt x="62" y="2920"/>
                  </a:cubicBezTo>
                  <a:cubicBezTo>
                    <a:pt x="82" y="2920"/>
                    <a:pt x="92" y="2911"/>
                    <a:pt x="102" y="2900"/>
                  </a:cubicBezTo>
                  <a:cubicBezTo>
                    <a:pt x="1140" y="1416"/>
                    <a:pt x="1099" y="64"/>
                    <a:pt x="1099" y="43"/>
                  </a:cubicBezTo>
                  <a:cubicBezTo>
                    <a:pt x="1099" y="26"/>
                    <a:pt x="1084" y="0"/>
                    <a:pt x="106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2;p58">
              <a:extLst>
                <a:ext uri="{FF2B5EF4-FFF2-40B4-BE49-F238E27FC236}">
                  <a16:creationId xmlns:a16="http://schemas.microsoft.com/office/drawing/2014/main" id="{E1869D73-4DB8-4699-B315-97FDBB114177}"/>
                </a:ext>
              </a:extLst>
            </p:cNvPr>
            <p:cNvSpPr/>
            <p:nvPr/>
          </p:nvSpPr>
          <p:spPr>
            <a:xfrm>
              <a:off x="4796465" y="2293169"/>
              <a:ext cx="76121" cy="83721"/>
            </a:xfrm>
            <a:custGeom>
              <a:avLst/>
              <a:gdLst/>
              <a:ahLst/>
              <a:cxnLst/>
              <a:rect l="l" t="t" r="r" b="b"/>
              <a:pathLst>
                <a:path w="1262" h="1388" extrusionOk="0">
                  <a:moveTo>
                    <a:pt x="1198" y="1"/>
                  </a:moveTo>
                  <a:cubicBezTo>
                    <a:pt x="1176" y="1"/>
                    <a:pt x="1157" y="12"/>
                    <a:pt x="1149" y="35"/>
                  </a:cubicBezTo>
                  <a:cubicBezTo>
                    <a:pt x="1149" y="45"/>
                    <a:pt x="803" y="1184"/>
                    <a:pt x="51" y="1275"/>
                  </a:cubicBezTo>
                  <a:cubicBezTo>
                    <a:pt x="21" y="1286"/>
                    <a:pt x="0" y="1306"/>
                    <a:pt x="10" y="1336"/>
                  </a:cubicBezTo>
                  <a:cubicBezTo>
                    <a:pt x="10" y="1367"/>
                    <a:pt x="31" y="1387"/>
                    <a:pt x="62" y="1387"/>
                  </a:cubicBezTo>
                  <a:lnTo>
                    <a:pt x="71" y="1377"/>
                  </a:lnTo>
                  <a:cubicBezTo>
                    <a:pt x="885" y="1275"/>
                    <a:pt x="1241" y="116"/>
                    <a:pt x="1251" y="66"/>
                  </a:cubicBezTo>
                  <a:cubicBezTo>
                    <a:pt x="1261" y="35"/>
                    <a:pt x="1241" y="5"/>
                    <a:pt x="1221" y="5"/>
                  </a:cubicBezTo>
                  <a:cubicBezTo>
                    <a:pt x="1213" y="2"/>
                    <a:pt x="1205" y="1"/>
                    <a:pt x="11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3;p58">
              <a:extLst>
                <a:ext uri="{FF2B5EF4-FFF2-40B4-BE49-F238E27FC236}">
                  <a16:creationId xmlns:a16="http://schemas.microsoft.com/office/drawing/2014/main" id="{639C60B3-F43E-4CBD-AD8B-3918EBED352B}"/>
                </a:ext>
              </a:extLst>
            </p:cNvPr>
            <p:cNvSpPr/>
            <p:nvPr/>
          </p:nvSpPr>
          <p:spPr>
            <a:xfrm>
              <a:off x="4941226" y="2686378"/>
              <a:ext cx="187045" cy="20448"/>
            </a:xfrm>
            <a:custGeom>
              <a:avLst/>
              <a:gdLst/>
              <a:ahLst/>
              <a:cxnLst/>
              <a:rect l="l" t="t" r="r" b="b"/>
              <a:pathLst>
                <a:path w="3101" h="339" extrusionOk="0">
                  <a:moveTo>
                    <a:pt x="55" y="0"/>
                  </a:moveTo>
                  <a:cubicBezTo>
                    <a:pt x="31" y="0"/>
                    <a:pt x="8" y="18"/>
                    <a:pt x="0" y="43"/>
                  </a:cubicBezTo>
                  <a:cubicBezTo>
                    <a:pt x="0" y="64"/>
                    <a:pt x="10" y="95"/>
                    <a:pt x="41" y="104"/>
                  </a:cubicBezTo>
                  <a:cubicBezTo>
                    <a:pt x="651" y="287"/>
                    <a:pt x="1200" y="339"/>
                    <a:pt x="1668" y="339"/>
                  </a:cubicBezTo>
                  <a:cubicBezTo>
                    <a:pt x="2522" y="339"/>
                    <a:pt x="3050" y="145"/>
                    <a:pt x="3060" y="135"/>
                  </a:cubicBezTo>
                  <a:cubicBezTo>
                    <a:pt x="3091" y="125"/>
                    <a:pt x="3101" y="104"/>
                    <a:pt x="3091" y="74"/>
                  </a:cubicBezTo>
                  <a:cubicBezTo>
                    <a:pt x="3083" y="51"/>
                    <a:pt x="3064" y="40"/>
                    <a:pt x="3046" y="40"/>
                  </a:cubicBezTo>
                  <a:cubicBezTo>
                    <a:pt x="3041" y="40"/>
                    <a:pt x="3035" y="41"/>
                    <a:pt x="3030" y="43"/>
                  </a:cubicBezTo>
                  <a:cubicBezTo>
                    <a:pt x="3017" y="43"/>
                    <a:pt x="2492" y="235"/>
                    <a:pt x="1663" y="235"/>
                  </a:cubicBezTo>
                  <a:cubicBezTo>
                    <a:pt x="1211" y="235"/>
                    <a:pt x="670" y="178"/>
                    <a:pt x="71" y="3"/>
                  </a:cubicBezTo>
                  <a:cubicBezTo>
                    <a:pt x="66" y="1"/>
                    <a:pt x="60"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4;p58">
              <a:extLst>
                <a:ext uri="{FF2B5EF4-FFF2-40B4-BE49-F238E27FC236}">
                  <a16:creationId xmlns:a16="http://schemas.microsoft.com/office/drawing/2014/main" id="{0D0D0E08-C487-4D2C-9F11-6B0AB7A3D639}"/>
                </a:ext>
              </a:extLst>
            </p:cNvPr>
            <p:cNvSpPr/>
            <p:nvPr/>
          </p:nvSpPr>
          <p:spPr>
            <a:xfrm>
              <a:off x="5028866" y="2702241"/>
              <a:ext cx="101876" cy="46867"/>
            </a:xfrm>
            <a:custGeom>
              <a:avLst/>
              <a:gdLst/>
              <a:ahLst/>
              <a:cxnLst/>
              <a:rect l="l" t="t" r="r" b="b"/>
              <a:pathLst>
                <a:path w="1689" h="777" extrusionOk="0">
                  <a:moveTo>
                    <a:pt x="55" y="0"/>
                  </a:moveTo>
                  <a:cubicBezTo>
                    <a:pt x="48" y="0"/>
                    <a:pt x="40" y="1"/>
                    <a:pt x="32" y="4"/>
                  </a:cubicBezTo>
                  <a:cubicBezTo>
                    <a:pt x="11" y="15"/>
                    <a:pt x="1" y="45"/>
                    <a:pt x="11" y="76"/>
                  </a:cubicBezTo>
                  <a:cubicBezTo>
                    <a:pt x="337" y="736"/>
                    <a:pt x="1333" y="777"/>
                    <a:pt x="1587" y="777"/>
                  </a:cubicBezTo>
                  <a:lnTo>
                    <a:pt x="1638" y="777"/>
                  </a:lnTo>
                  <a:cubicBezTo>
                    <a:pt x="1668" y="777"/>
                    <a:pt x="1688" y="756"/>
                    <a:pt x="1688" y="726"/>
                  </a:cubicBezTo>
                  <a:cubicBezTo>
                    <a:pt x="1688" y="700"/>
                    <a:pt x="1666" y="673"/>
                    <a:pt x="1646" y="673"/>
                  </a:cubicBezTo>
                  <a:cubicBezTo>
                    <a:pt x="1643" y="673"/>
                    <a:pt x="1641" y="674"/>
                    <a:pt x="1638" y="675"/>
                  </a:cubicBezTo>
                  <a:cubicBezTo>
                    <a:pt x="1636" y="675"/>
                    <a:pt x="1621" y="676"/>
                    <a:pt x="1595" y="676"/>
                  </a:cubicBezTo>
                  <a:cubicBezTo>
                    <a:pt x="1379" y="676"/>
                    <a:pt x="403" y="643"/>
                    <a:pt x="102" y="24"/>
                  </a:cubicBezTo>
                  <a:cubicBezTo>
                    <a:pt x="95" y="9"/>
                    <a:pt x="7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65;p58">
              <a:extLst>
                <a:ext uri="{FF2B5EF4-FFF2-40B4-BE49-F238E27FC236}">
                  <a16:creationId xmlns:a16="http://schemas.microsoft.com/office/drawing/2014/main" id="{2FA16075-0364-4333-A879-71615C508891}"/>
                </a:ext>
              </a:extLst>
            </p:cNvPr>
            <p:cNvSpPr/>
            <p:nvPr/>
          </p:nvSpPr>
          <p:spPr>
            <a:xfrm>
              <a:off x="4939356" y="2553800"/>
              <a:ext cx="130708" cy="137705"/>
            </a:xfrm>
            <a:custGeom>
              <a:avLst/>
              <a:gdLst/>
              <a:ahLst/>
              <a:cxnLst/>
              <a:rect l="l" t="t" r="r" b="b"/>
              <a:pathLst>
                <a:path w="2167" h="2283" extrusionOk="0">
                  <a:moveTo>
                    <a:pt x="2103" y="1"/>
                  </a:moveTo>
                  <a:cubicBezTo>
                    <a:pt x="2096" y="1"/>
                    <a:pt x="2090" y="2"/>
                    <a:pt x="2085" y="4"/>
                  </a:cubicBezTo>
                  <a:cubicBezTo>
                    <a:pt x="2074" y="15"/>
                    <a:pt x="854" y="605"/>
                    <a:pt x="11" y="2211"/>
                  </a:cubicBezTo>
                  <a:cubicBezTo>
                    <a:pt x="0" y="2232"/>
                    <a:pt x="11" y="2262"/>
                    <a:pt x="31" y="2282"/>
                  </a:cubicBezTo>
                  <a:lnTo>
                    <a:pt x="61" y="2282"/>
                  </a:lnTo>
                  <a:cubicBezTo>
                    <a:pt x="81" y="2282"/>
                    <a:pt x="92" y="2272"/>
                    <a:pt x="102" y="2262"/>
                  </a:cubicBezTo>
                  <a:cubicBezTo>
                    <a:pt x="926" y="686"/>
                    <a:pt x="2115" y="106"/>
                    <a:pt x="2126" y="96"/>
                  </a:cubicBezTo>
                  <a:cubicBezTo>
                    <a:pt x="2156" y="86"/>
                    <a:pt x="2166" y="56"/>
                    <a:pt x="2146" y="25"/>
                  </a:cubicBezTo>
                  <a:cubicBezTo>
                    <a:pt x="2138" y="10"/>
                    <a:pt x="2120" y="1"/>
                    <a:pt x="210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66;p58">
              <a:extLst>
                <a:ext uri="{FF2B5EF4-FFF2-40B4-BE49-F238E27FC236}">
                  <a16:creationId xmlns:a16="http://schemas.microsoft.com/office/drawing/2014/main" id="{A0960C95-C6AD-49F5-B342-FE6DCA16086B}"/>
                </a:ext>
              </a:extLst>
            </p:cNvPr>
            <p:cNvSpPr/>
            <p:nvPr/>
          </p:nvSpPr>
          <p:spPr>
            <a:xfrm>
              <a:off x="4972470" y="2514534"/>
              <a:ext cx="60137" cy="102781"/>
            </a:xfrm>
            <a:custGeom>
              <a:avLst/>
              <a:gdLst/>
              <a:ahLst/>
              <a:cxnLst/>
              <a:rect l="l" t="t" r="r" b="b"/>
              <a:pathLst>
                <a:path w="997" h="1704" extrusionOk="0">
                  <a:moveTo>
                    <a:pt x="941" y="0"/>
                  </a:moveTo>
                  <a:cubicBezTo>
                    <a:pt x="928" y="0"/>
                    <a:pt x="916" y="5"/>
                    <a:pt x="906" y="15"/>
                  </a:cubicBezTo>
                  <a:cubicBezTo>
                    <a:pt x="865" y="45"/>
                    <a:pt x="0" y="900"/>
                    <a:pt x="285" y="1672"/>
                  </a:cubicBezTo>
                  <a:cubicBezTo>
                    <a:pt x="295" y="1693"/>
                    <a:pt x="316" y="1703"/>
                    <a:pt x="336" y="1703"/>
                  </a:cubicBezTo>
                  <a:lnTo>
                    <a:pt x="346" y="1703"/>
                  </a:lnTo>
                  <a:cubicBezTo>
                    <a:pt x="377" y="1693"/>
                    <a:pt x="387" y="1662"/>
                    <a:pt x="377" y="1632"/>
                  </a:cubicBezTo>
                  <a:cubicBezTo>
                    <a:pt x="122" y="920"/>
                    <a:pt x="967" y="97"/>
                    <a:pt x="976" y="86"/>
                  </a:cubicBezTo>
                  <a:cubicBezTo>
                    <a:pt x="997" y="66"/>
                    <a:pt x="997" y="36"/>
                    <a:pt x="976" y="15"/>
                  </a:cubicBezTo>
                  <a:cubicBezTo>
                    <a:pt x="966" y="5"/>
                    <a:pt x="954" y="0"/>
                    <a:pt x="9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67;p58">
              <a:extLst>
                <a:ext uri="{FF2B5EF4-FFF2-40B4-BE49-F238E27FC236}">
                  <a16:creationId xmlns:a16="http://schemas.microsoft.com/office/drawing/2014/main" id="{06F3F2DD-6A08-468B-8A95-761D69A982FD}"/>
                </a:ext>
              </a:extLst>
            </p:cNvPr>
            <p:cNvSpPr/>
            <p:nvPr/>
          </p:nvSpPr>
          <p:spPr>
            <a:xfrm>
              <a:off x="4934410" y="3006421"/>
              <a:ext cx="172448" cy="18698"/>
            </a:xfrm>
            <a:custGeom>
              <a:avLst/>
              <a:gdLst/>
              <a:ahLst/>
              <a:cxnLst/>
              <a:rect l="l" t="t" r="r" b="b"/>
              <a:pathLst>
                <a:path w="2859" h="310" extrusionOk="0">
                  <a:moveTo>
                    <a:pt x="46" y="1"/>
                  </a:moveTo>
                  <a:cubicBezTo>
                    <a:pt x="28" y="1"/>
                    <a:pt x="11" y="12"/>
                    <a:pt x="11" y="35"/>
                  </a:cubicBezTo>
                  <a:cubicBezTo>
                    <a:pt x="1" y="55"/>
                    <a:pt x="11" y="86"/>
                    <a:pt x="41" y="96"/>
                  </a:cubicBezTo>
                  <a:cubicBezTo>
                    <a:pt x="601" y="259"/>
                    <a:pt x="1109" y="309"/>
                    <a:pt x="1537" y="309"/>
                  </a:cubicBezTo>
                  <a:cubicBezTo>
                    <a:pt x="2319" y="309"/>
                    <a:pt x="2818" y="126"/>
                    <a:pt x="2818" y="126"/>
                  </a:cubicBezTo>
                  <a:cubicBezTo>
                    <a:pt x="2848" y="116"/>
                    <a:pt x="2858" y="86"/>
                    <a:pt x="2848" y="65"/>
                  </a:cubicBezTo>
                  <a:cubicBezTo>
                    <a:pt x="2840" y="49"/>
                    <a:pt x="2825" y="32"/>
                    <a:pt x="2803" y="32"/>
                  </a:cubicBezTo>
                  <a:cubicBezTo>
                    <a:pt x="2798" y="32"/>
                    <a:pt x="2793" y="33"/>
                    <a:pt x="2787" y="35"/>
                  </a:cubicBezTo>
                  <a:cubicBezTo>
                    <a:pt x="2780" y="41"/>
                    <a:pt x="2301" y="218"/>
                    <a:pt x="1537" y="218"/>
                  </a:cubicBezTo>
                  <a:cubicBezTo>
                    <a:pt x="1120" y="218"/>
                    <a:pt x="618" y="166"/>
                    <a:pt x="62" y="4"/>
                  </a:cubicBezTo>
                  <a:cubicBezTo>
                    <a:pt x="57" y="2"/>
                    <a:pt x="51" y="1"/>
                    <a:pt x="4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68;p58">
              <a:extLst>
                <a:ext uri="{FF2B5EF4-FFF2-40B4-BE49-F238E27FC236}">
                  <a16:creationId xmlns:a16="http://schemas.microsoft.com/office/drawing/2014/main" id="{65C7E4D5-7553-456F-825F-8622D40A5A22}"/>
                </a:ext>
              </a:extLst>
            </p:cNvPr>
            <p:cNvSpPr/>
            <p:nvPr/>
          </p:nvSpPr>
          <p:spPr>
            <a:xfrm>
              <a:off x="5015355" y="3020716"/>
              <a:ext cx="93914" cy="43610"/>
            </a:xfrm>
            <a:custGeom>
              <a:avLst/>
              <a:gdLst/>
              <a:ahLst/>
              <a:cxnLst/>
              <a:rect l="l" t="t" r="r" b="b"/>
              <a:pathLst>
                <a:path w="1557" h="723" extrusionOk="0">
                  <a:moveTo>
                    <a:pt x="56" y="1"/>
                  </a:moveTo>
                  <a:cubicBezTo>
                    <a:pt x="47" y="1"/>
                    <a:pt x="39" y="4"/>
                    <a:pt x="32" y="11"/>
                  </a:cubicBezTo>
                  <a:cubicBezTo>
                    <a:pt x="11" y="22"/>
                    <a:pt x="1" y="52"/>
                    <a:pt x="11" y="72"/>
                  </a:cubicBezTo>
                  <a:cubicBezTo>
                    <a:pt x="306" y="682"/>
                    <a:pt x="1232" y="723"/>
                    <a:pt x="1455" y="723"/>
                  </a:cubicBezTo>
                  <a:lnTo>
                    <a:pt x="1506" y="723"/>
                  </a:lnTo>
                  <a:cubicBezTo>
                    <a:pt x="1537" y="723"/>
                    <a:pt x="1557" y="693"/>
                    <a:pt x="1557" y="673"/>
                  </a:cubicBezTo>
                  <a:cubicBezTo>
                    <a:pt x="1546" y="642"/>
                    <a:pt x="1537" y="621"/>
                    <a:pt x="1506" y="621"/>
                  </a:cubicBezTo>
                  <a:cubicBezTo>
                    <a:pt x="1505" y="621"/>
                    <a:pt x="1489" y="622"/>
                    <a:pt x="1463" y="622"/>
                  </a:cubicBezTo>
                  <a:cubicBezTo>
                    <a:pt x="1255" y="622"/>
                    <a:pt x="363" y="590"/>
                    <a:pt x="93" y="32"/>
                  </a:cubicBezTo>
                  <a:cubicBezTo>
                    <a:pt x="86" y="12"/>
                    <a:pt x="71" y="1"/>
                    <a:pt x="5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69;p58">
              <a:extLst>
                <a:ext uri="{FF2B5EF4-FFF2-40B4-BE49-F238E27FC236}">
                  <a16:creationId xmlns:a16="http://schemas.microsoft.com/office/drawing/2014/main" id="{716D4CD7-7393-4DD8-ABBA-461AE6907A35}"/>
                </a:ext>
              </a:extLst>
            </p:cNvPr>
            <p:cNvSpPr/>
            <p:nvPr/>
          </p:nvSpPr>
          <p:spPr>
            <a:xfrm>
              <a:off x="4932600" y="2884399"/>
              <a:ext cx="120273" cy="126606"/>
            </a:xfrm>
            <a:custGeom>
              <a:avLst/>
              <a:gdLst/>
              <a:ahLst/>
              <a:cxnLst/>
              <a:rect l="l" t="t" r="r" b="b"/>
              <a:pathLst>
                <a:path w="1994" h="2099" extrusionOk="0">
                  <a:moveTo>
                    <a:pt x="1940" y="0"/>
                  </a:moveTo>
                  <a:cubicBezTo>
                    <a:pt x="1934" y="0"/>
                    <a:pt x="1927" y="1"/>
                    <a:pt x="1922" y="4"/>
                  </a:cubicBezTo>
                  <a:cubicBezTo>
                    <a:pt x="1912" y="4"/>
                    <a:pt x="783" y="553"/>
                    <a:pt x="21" y="2027"/>
                  </a:cubicBezTo>
                  <a:cubicBezTo>
                    <a:pt x="1" y="2058"/>
                    <a:pt x="10" y="2088"/>
                    <a:pt x="41" y="2099"/>
                  </a:cubicBezTo>
                  <a:lnTo>
                    <a:pt x="62" y="2099"/>
                  </a:lnTo>
                  <a:cubicBezTo>
                    <a:pt x="71" y="2099"/>
                    <a:pt x="92" y="2088"/>
                    <a:pt x="102" y="2078"/>
                  </a:cubicBezTo>
                  <a:cubicBezTo>
                    <a:pt x="855" y="624"/>
                    <a:pt x="1953" y="95"/>
                    <a:pt x="1963" y="86"/>
                  </a:cubicBezTo>
                  <a:cubicBezTo>
                    <a:pt x="1983" y="75"/>
                    <a:pt x="1994" y="45"/>
                    <a:pt x="1983" y="25"/>
                  </a:cubicBezTo>
                  <a:cubicBezTo>
                    <a:pt x="1976" y="10"/>
                    <a:pt x="1957" y="0"/>
                    <a:pt x="19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0;p58">
              <a:extLst>
                <a:ext uri="{FF2B5EF4-FFF2-40B4-BE49-F238E27FC236}">
                  <a16:creationId xmlns:a16="http://schemas.microsoft.com/office/drawing/2014/main" id="{37F12DAE-8532-4475-9B54-04AE8EE074E5}"/>
                </a:ext>
              </a:extLst>
            </p:cNvPr>
            <p:cNvSpPr/>
            <p:nvPr/>
          </p:nvSpPr>
          <p:spPr>
            <a:xfrm>
              <a:off x="4963302" y="2847968"/>
              <a:ext cx="55251" cy="94940"/>
            </a:xfrm>
            <a:custGeom>
              <a:avLst/>
              <a:gdLst/>
              <a:ahLst/>
              <a:cxnLst/>
              <a:rect l="l" t="t" r="r" b="b"/>
              <a:pathLst>
                <a:path w="916" h="1574" extrusionOk="0">
                  <a:moveTo>
                    <a:pt x="869" y="1"/>
                  </a:moveTo>
                  <a:cubicBezTo>
                    <a:pt x="857" y="1"/>
                    <a:pt x="844" y="3"/>
                    <a:pt x="834" y="8"/>
                  </a:cubicBezTo>
                  <a:cubicBezTo>
                    <a:pt x="803" y="49"/>
                    <a:pt x="0" y="821"/>
                    <a:pt x="264" y="1544"/>
                  </a:cubicBezTo>
                  <a:cubicBezTo>
                    <a:pt x="274" y="1564"/>
                    <a:pt x="285" y="1574"/>
                    <a:pt x="305" y="1574"/>
                  </a:cubicBezTo>
                  <a:lnTo>
                    <a:pt x="325" y="1574"/>
                  </a:lnTo>
                  <a:cubicBezTo>
                    <a:pt x="346" y="1564"/>
                    <a:pt x="356" y="1533"/>
                    <a:pt x="356" y="1513"/>
                  </a:cubicBezTo>
                  <a:cubicBezTo>
                    <a:pt x="112" y="852"/>
                    <a:pt x="895" y="89"/>
                    <a:pt x="895" y="80"/>
                  </a:cubicBezTo>
                  <a:cubicBezTo>
                    <a:pt x="915" y="59"/>
                    <a:pt x="915" y="28"/>
                    <a:pt x="905" y="8"/>
                  </a:cubicBezTo>
                  <a:cubicBezTo>
                    <a:pt x="894" y="3"/>
                    <a:pt x="882" y="1"/>
                    <a:pt x="8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1;p58">
              <a:extLst>
                <a:ext uri="{FF2B5EF4-FFF2-40B4-BE49-F238E27FC236}">
                  <a16:creationId xmlns:a16="http://schemas.microsoft.com/office/drawing/2014/main" id="{12BE21D7-E960-411F-A107-532357ED223C}"/>
                </a:ext>
              </a:extLst>
            </p:cNvPr>
            <p:cNvSpPr/>
            <p:nvPr/>
          </p:nvSpPr>
          <p:spPr>
            <a:xfrm>
              <a:off x="4402114" y="2998037"/>
              <a:ext cx="172387" cy="19121"/>
            </a:xfrm>
            <a:custGeom>
              <a:avLst/>
              <a:gdLst/>
              <a:ahLst/>
              <a:cxnLst/>
              <a:rect l="l" t="t" r="r" b="b"/>
              <a:pathLst>
                <a:path w="2858" h="317" extrusionOk="0">
                  <a:moveTo>
                    <a:pt x="2797" y="1"/>
                  </a:moveTo>
                  <a:cubicBezTo>
                    <a:pt x="2243" y="166"/>
                    <a:pt x="1741" y="220"/>
                    <a:pt x="1323" y="220"/>
                  </a:cubicBezTo>
                  <a:cubicBezTo>
                    <a:pt x="560" y="220"/>
                    <a:pt x="78" y="42"/>
                    <a:pt x="72" y="42"/>
                  </a:cubicBezTo>
                  <a:cubicBezTo>
                    <a:pt x="67" y="39"/>
                    <a:pt x="61" y="38"/>
                    <a:pt x="55" y="38"/>
                  </a:cubicBezTo>
                  <a:cubicBezTo>
                    <a:pt x="38" y="38"/>
                    <a:pt x="18" y="49"/>
                    <a:pt x="11" y="72"/>
                  </a:cubicBezTo>
                  <a:cubicBezTo>
                    <a:pt x="0" y="93"/>
                    <a:pt x="11" y="123"/>
                    <a:pt x="41" y="133"/>
                  </a:cubicBezTo>
                  <a:cubicBezTo>
                    <a:pt x="52" y="133"/>
                    <a:pt x="540" y="316"/>
                    <a:pt x="1322" y="316"/>
                  </a:cubicBezTo>
                  <a:cubicBezTo>
                    <a:pt x="1749" y="316"/>
                    <a:pt x="2258" y="265"/>
                    <a:pt x="2827" y="93"/>
                  </a:cubicBezTo>
                  <a:cubicBezTo>
                    <a:pt x="2847" y="93"/>
                    <a:pt x="2858" y="62"/>
                    <a:pt x="2858" y="42"/>
                  </a:cubicBezTo>
                  <a:cubicBezTo>
                    <a:pt x="2847" y="11"/>
                    <a:pt x="2817" y="1"/>
                    <a:pt x="279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2;p58">
              <a:extLst>
                <a:ext uri="{FF2B5EF4-FFF2-40B4-BE49-F238E27FC236}">
                  <a16:creationId xmlns:a16="http://schemas.microsoft.com/office/drawing/2014/main" id="{C5EAF258-1F1F-45B7-A3F0-13A686BD4368}"/>
                </a:ext>
              </a:extLst>
            </p:cNvPr>
            <p:cNvSpPr/>
            <p:nvPr/>
          </p:nvSpPr>
          <p:spPr>
            <a:xfrm>
              <a:off x="4400304" y="3012573"/>
              <a:ext cx="93854" cy="43187"/>
            </a:xfrm>
            <a:custGeom>
              <a:avLst/>
              <a:gdLst/>
              <a:ahLst/>
              <a:cxnLst/>
              <a:rect l="l" t="t" r="r" b="b"/>
              <a:pathLst>
                <a:path w="1556" h="716" extrusionOk="0">
                  <a:moveTo>
                    <a:pt x="1497" y="0"/>
                  </a:moveTo>
                  <a:cubicBezTo>
                    <a:pt x="1480" y="0"/>
                    <a:pt x="1462" y="9"/>
                    <a:pt x="1454" y="24"/>
                  </a:cubicBezTo>
                  <a:cubicBezTo>
                    <a:pt x="1175" y="600"/>
                    <a:pt x="245" y="625"/>
                    <a:pt x="69" y="625"/>
                  </a:cubicBezTo>
                  <a:cubicBezTo>
                    <a:pt x="53" y="625"/>
                    <a:pt x="43" y="625"/>
                    <a:pt x="41" y="625"/>
                  </a:cubicBezTo>
                  <a:cubicBezTo>
                    <a:pt x="21" y="625"/>
                    <a:pt x="0" y="645"/>
                    <a:pt x="0" y="665"/>
                  </a:cubicBezTo>
                  <a:cubicBezTo>
                    <a:pt x="0" y="695"/>
                    <a:pt x="21" y="716"/>
                    <a:pt x="41" y="716"/>
                  </a:cubicBezTo>
                  <a:lnTo>
                    <a:pt x="91" y="716"/>
                  </a:lnTo>
                  <a:cubicBezTo>
                    <a:pt x="326" y="716"/>
                    <a:pt x="1241" y="686"/>
                    <a:pt x="1535" y="65"/>
                  </a:cubicBezTo>
                  <a:cubicBezTo>
                    <a:pt x="1555" y="45"/>
                    <a:pt x="1546" y="14"/>
                    <a:pt x="1515" y="4"/>
                  </a:cubicBezTo>
                  <a:cubicBezTo>
                    <a:pt x="1509" y="1"/>
                    <a:pt x="1503" y="0"/>
                    <a:pt x="149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3;p58">
              <a:extLst>
                <a:ext uri="{FF2B5EF4-FFF2-40B4-BE49-F238E27FC236}">
                  <a16:creationId xmlns:a16="http://schemas.microsoft.com/office/drawing/2014/main" id="{16D398FE-A9E2-4354-B3D3-E1FEF9B0281A}"/>
                </a:ext>
              </a:extLst>
            </p:cNvPr>
            <p:cNvSpPr/>
            <p:nvPr/>
          </p:nvSpPr>
          <p:spPr>
            <a:xfrm>
              <a:off x="4456097" y="2875774"/>
              <a:ext cx="120213" cy="127270"/>
            </a:xfrm>
            <a:custGeom>
              <a:avLst/>
              <a:gdLst/>
              <a:ahLst/>
              <a:cxnLst/>
              <a:rect l="l" t="t" r="r" b="b"/>
              <a:pathLst>
                <a:path w="1993" h="2110" extrusionOk="0">
                  <a:moveTo>
                    <a:pt x="55" y="1"/>
                  </a:moveTo>
                  <a:cubicBezTo>
                    <a:pt x="37" y="1"/>
                    <a:pt x="18" y="13"/>
                    <a:pt x="11" y="35"/>
                  </a:cubicBezTo>
                  <a:cubicBezTo>
                    <a:pt x="0" y="55"/>
                    <a:pt x="11" y="86"/>
                    <a:pt x="31" y="96"/>
                  </a:cubicBezTo>
                  <a:cubicBezTo>
                    <a:pt x="41" y="96"/>
                    <a:pt x="1139" y="635"/>
                    <a:pt x="1891" y="2079"/>
                  </a:cubicBezTo>
                  <a:cubicBezTo>
                    <a:pt x="1902" y="2099"/>
                    <a:pt x="1922" y="2109"/>
                    <a:pt x="1942" y="2109"/>
                  </a:cubicBezTo>
                  <a:cubicBezTo>
                    <a:pt x="1942" y="2109"/>
                    <a:pt x="1952" y="2109"/>
                    <a:pt x="1963" y="2099"/>
                  </a:cubicBezTo>
                  <a:cubicBezTo>
                    <a:pt x="1983" y="2089"/>
                    <a:pt x="1993" y="2059"/>
                    <a:pt x="1983" y="2038"/>
                  </a:cubicBezTo>
                  <a:cubicBezTo>
                    <a:pt x="1210" y="554"/>
                    <a:pt x="81" y="15"/>
                    <a:pt x="72" y="5"/>
                  </a:cubicBezTo>
                  <a:cubicBezTo>
                    <a:pt x="67" y="2"/>
                    <a:pt x="61"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4;p58">
              <a:extLst>
                <a:ext uri="{FF2B5EF4-FFF2-40B4-BE49-F238E27FC236}">
                  <a16:creationId xmlns:a16="http://schemas.microsoft.com/office/drawing/2014/main" id="{C98BE90E-9680-4B79-A9A9-ED96DC4DAC24}"/>
                </a:ext>
              </a:extLst>
            </p:cNvPr>
            <p:cNvSpPr/>
            <p:nvPr/>
          </p:nvSpPr>
          <p:spPr>
            <a:xfrm>
              <a:off x="4490418" y="2839523"/>
              <a:ext cx="55251" cy="94819"/>
            </a:xfrm>
            <a:custGeom>
              <a:avLst/>
              <a:gdLst/>
              <a:ahLst/>
              <a:cxnLst/>
              <a:rect l="l" t="t" r="r" b="b"/>
              <a:pathLst>
                <a:path w="916" h="1572" extrusionOk="0">
                  <a:moveTo>
                    <a:pt x="51" y="1"/>
                  </a:moveTo>
                  <a:cubicBezTo>
                    <a:pt x="41" y="1"/>
                    <a:pt x="31" y="6"/>
                    <a:pt x="21" y="16"/>
                  </a:cubicBezTo>
                  <a:cubicBezTo>
                    <a:pt x="0" y="37"/>
                    <a:pt x="0" y="67"/>
                    <a:pt x="21" y="87"/>
                  </a:cubicBezTo>
                  <a:cubicBezTo>
                    <a:pt x="31" y="87"/>
                    <a:pt x="804" y="860"/>
                    <a:pt x="570" y="1510"/>
                  </a:cubicBezTo>
                  <a:cubicBezTo>
                    <a:pt x="560" y="1541"/>
                    <a:pt x="570" y="1562"/>
                    <a:pt x="590" y="1571"/>
                  </a:cubicBezTo>
                  <a:lnTo>
                    <a:pt x="611" y="1571"/>
                  </a:lnTo>
                  <a:cubicBezTo>
                    <a:pt x="631" y="1571"/>
                    <a:pt x="651" y="1562"/>
                    <a:pt x="651" y="1541"/>
                  </a:cubicBezTo>
                  <a:cubicBezTo>
                    <a:pt x="916" y="830"/>
                    <a:pt x="122" y="46"/>
                    <a:pt x="82" y="16"/>
                  </a:cubicBezTo>
                  <a:cubicBezTo>
                    <a:pt x="72" y="6"/>
                    <a:pt x="61" y="1"/>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75;p58">
              <a:extLst>
                <a:ext uri="{FF2B5EF4-FFF2-40B4-BE49-F238E27FC236}">
                  <a16:creationId xmlns:a16="http://schemas.microsoft.com/office/drawing/2014/main" id="{2DA7F66B-39F8-47F4-9F5C-2F37E696C302}"/>
                </a:ext>
              </a:extLst>
            </p:cNvPr>
            <p:cNvSpPr/>
            <p:nvPr/>
          </p:nvSpPr>
          <p:spPr>
            <a:xfrm>
              <a:off x="4878617" y="3240331"/>
              <a:ext cx="117197" cy="12908"/>
            </a:xfrm>
            <a:custGeom>
              <a:avLst/>
              <a:gdLst/>
              <a:ahLst/>
              <a:cxnLst/>
              <a:rect l="l" t="t" r="r" b="b"/>
              <a:pathLst>
                <a:path w="1943" h="214" extrusionOk="0">
                  <a:moveTo>
                    <a:pt x="42" y="0"/>
                  </a:moveTo>
                  <a:cubicBezTo>
                    <a:pt x="21" y="0"/>
                    <a:pt x="11" y="10"/>
                    <a:pt x="1" y="21"/>
                  </a:cubicBezTo>
                  <a:cubicBezTo>
                    <a:pt x="1" y="41"/>
                    <a:pt x="11" y="61"/>
                    <a:pt x="21" y="61"/>
                  </a:cubicBezTo>
                  <a:cubicBezTo>
                    <a:pt x="408" y="173"/>
                    <a:pt x="753" y="214"/>
                    <a:pt x="1048" y="214"/>
                  </a:cubicBezTo>
                  <a:cubicBezTo>
                    <a:pt x="1577" y="214"/>
                    <a:pt x="1912" y="92"/>
                    <a:pt x="1922" y="92"/>
                  </a:cubicBezTo>
                  <a:cubicBezTo>
                    <a:pt x="1933" y="82"/>
                    <a:pt x="1943" y="61"/>
                    <a:pt x="1943" y="41"/>
                  </a:cubicBezTo>
                  <a:cubicBezTo>
                    <a:pt x="1936" y="34"/>
                    <a:pt x="1923" y="27"/>
                    <a:pt x="1910" y="27"/>
                  </a:cubicBezTo>
                  <a:cubicBezTo>
                    <a:pt x="1904" y="27"/>
                    <a:pt x="1898" y="28"/>
                    <a:pt x="1892" y="31"/>
                  </a:cubicBezTo>
                  <a:cubicBezTo>
                    <a:pt x="1892" y="31"/>
                    <a:pt x="1567" y="149"/>
                    <a:pt x="1051" y="149"/>
                  </a:cubicBezTo>
                  <a:cubicBezTo>
                    <a:pt x="766" y="149"/>
                    <a:pt x="422" y="113"/>
                    <a:pt x="4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76;p58">
              <a:extLst>
                <a:ext uri="{FF2B5EF4-FFF2-40B4-BE49-F238E27FC236}">
                  <a16:creationId xmlns:a16="http://schemas.microsoft.com/office/drawing/2014/main" id="{25D8434C-0346-4639-802D-38A7DE567F6C}"/>
                </a:ext>
              </a:extLst>
            </p:cNvPr>
            <p:cNvSpPr/>
            <p:nvPr/>
          </p:nvSpPr>
          <p:spPr>
            <a:xfrm>
              <a:off x="4933204" y="3250163"/>
              <a:ext cx="64479" cy="29495"/>
            </a:xfrm>
            <a:custGeom>
              <a:avLst/>
              <a:gdLst/>
              <a:ahLst/>
              <a:cxnLst/>
              <a:rect l="l" t="t" r="r" b="b"/>
              <a:pathLst>
                <a:path w="1069" h="489" extrusionOk="0">
                  <a:moveTo>
                    <a:pt x="31" y="0"/>
                  </a:moveTo>
                  <a:cubicBezTo>
                    <a:pt x="11" y="10"/>
                    <a:pt x="0" y="30"/>
                    <a:pt x="11" y="51"/>
                  </a:cubicBezTo>
                  <a:cubicBezTo>
                    <a:pt x="214" y="468"/>
                    <a:pt x="845" y="488"/>
                    <a:pt x="997" y="488"/>
                  </a:cubicBezTo>
                  <a:lnTo>
                    <a:pt x="1028" y="488"/>
                  </a:lnTo>
                  <a:cubicBezTo>
                    <a:pt x="1048" y="488"/>
                    <a:pt x="1068" y="478"/>
                    <a:pt x="1068" y="457"/>
                  </a:cubicBezTo>
                  <a:cubicBezTo>
                    <a:pt x="1058" y="437"/>
                    <a:pt x="1048" y="427"/>
                    <a:pt x="1028" y="427"/>
                  </a:cubicBezTo>
                  <a:cubicBezTo>
                    <a:pt x="1027" y="427"/>
                    <a:pt x="1020" y="427"/>
                    <a:pt x="1009" y="427"/>
                  </a:cubicBezTo>
                  <a:cubicBezTo>
                    <a:pt x="892" y="427"/>
                    <a:pt x="258" y="410"/>
                    <a:pt x="72" y="21"/>
                  </a:cubicBezTo>
                  <a:cubicBezTo>
                    <a:pt x="61" y="0"/>
                    <a:pt x="4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77;p58">
              <a:extLst>
                <a:ext uri="{FF2B5EF4-FFF2-40B4-BE49-F238E27FC236}">
                  <a16:creationId xmlns:a16="http://schemas.microsoft.com/office/drawing/2014/main" id="{C257E1D8-23C8-4B1C-8799-3B565D1EB559}"/>
                </a:ext>
              </a:extLst>
            </p:cNvPr>
            <p:cNvSpPr/>
            <p:nvPr/>
          </p:nvSpPr>
          <p:spPr>
            <a:xfrm>
              <a:off x="4877410" y="3157275"/>
              <a:ext cx="81610" cy="86133"/>
            </a:xfrm>
            <a:custGeom>
              <a:avLst/>
              <a:gdLst/>
              <a:ahLst/>
              <a:cxnLst/>
              <a:rect l="l" t="t" r="r" b="b"/>
              <a:pathLst>
                <a:path w="1353" h="1428" extrusionOk="0">
                  <a:moveTo>
                    <a:pt x="1320" y="0"/>
                  </a:moveTo>
                  <a:cubicBezTo>
                    <a:pt x="1314" y="0"/>
                    <a:pt x="1308" y="2"/>
                    <a:pt x="1302" y="4"/>
                  </a:cubicBezTo>
                  <a:cubicBezTo>
                    <a:pt x="1302" y="4"/>
                    <a:pt x="529" y="370"/>
                    <a:pt x="10" y="1387"/>
                  </a:cubicBezTo>
                  <a:cubicBezTo>
                    <a:pt x="1" y="1398"/>
                    <a:pt x="1" y="1418"/>
                    <a:pt x="21" y="1428"/>
                  </a:cubicBezTo>
                  <a:lnTo>
                    <a:pt x="41" y="1428"/>
                  </a:lnTo>
                  <a:cubicBezTo>
                    <a:pt x="51" y="1428"/>
                    <a:pt x="62" y="1428"/>
                    <a:pt x="62" y="1418"/>
                  </a:cubicBezTo>
                  <a:cubicBezTo>
                    <a:pt x="580" y="422"/>
                    <a:pt x="1322" y="65"/>
                    <a:pt x="1332" y="56"/>
                  </a:cubicBezTo>
                  <a:cubicBezTo>
                    <a:pt x="1353" y="56"/>
                    <a:pt x="1353" y="35"/>
                    <a:pt x="1353" y="15"/>
                  </a:cubicBezTo>
                  <a:cubicBezTo>
                    <a:pt x="1346" y="8"/>
                    <a:pt x="1333" y="0"/>
                    <a:pt x="132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78;p58">
              <a:extLst>
                <a:ext uri="{FF2B5EF4-FFF2-40B4-BE49-F238E27FC236}">
                  <a16:creationId xmlns:a16="http://schemas.microsoft.com/office/drawing/2014/main" id="{CA0C3A99-7EB0-4CCF-87D7-68BA2F31E0B9}"/>
                </a:ext>
              </a:extLst>
            </p:cNvPr>
            <p:cNvSpPr/>
            <p:nvPr/>
          </p:nvSpPr>
          <p:spPr>
            <a:xfrm>
              <a:off x="4898280" y="3132545"/>
              <a:ext cx="37457" cy="64298"/>
            </a:xfrm>
            <a:custGeom>
              <a:avLst/>
              <a:gdLst/>
              <a:ahLst/>
              <a:cxnLst/>
              <a:rect l="l" t="t" r="r" b="b"/>
              <a:pathLst>
                <a:path w="621" h="1066" extrusionOk="0">
                  <a:moveTo>
                    <a:pt x="590" y="0"/>
                  </a:moveTo>
                  <a:cubicBezTo>
                    <a:pt x="582" y="0"/>
                    <a:pt x="575" y="3"/>
                    <a:pt x="570" y="8"/>
                  </a:cubicBezTo>
                  <a:cubicBezTo>
                    <a:pt x="539" y="28"/>
                    <a:pt x="0" y="557"/>
                    <a:pt x="173" y="1045"/>
                  </a:cubicBezTo>
                  <a:cubicBezTo>
                    <a:pt x="183" y="1065"/>
                    <a:pt x="193" y="1065"/>
                    <a:pt x="204" y="1065"/>
                  </a:cubicBezTo>
                  <a:lnTo>
                    <a:pt x="213" y="1065"/>
                  </a:lnTo>
                  <a:cubicBezTo>
                    <a:pt x="234" y="1065"/>
                    <a:pt x="244" y="1045"/>
                    <a:pt x="234" y="1025"/>
                  </a:cubicBezTo>
                  <a:cubicBezTo>
                    <a:pt x="71" y="577"/>
                    <a:pt x="600" y="59"/>
                    <a:pt x="610" y="48"/>
                  </a:cubicBezTo>
                  <a:cubicBezTo>
                    <a:pt x="620" y="39"/>
                    <a:pt x="620" y="18"/>
                    <a:pt x="610" y="8"/>
                  </a:cubicBezTo>
                  <a:cubicBezTo>
                    <a:pt x="605" y="3"/>
                    <a:pt x="597" y="0"/>
                    <a:pt x="59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79;p58">
              <a:extLst>
                <a:ext uri="{FF2B5EF4-FFF2-40B4-BE49-F238E27FC236}">
                  <a16:creationId xmlns:a16="http://schemas.microsoft.com/office/drawing/2014/main" id="{E99E1586-AEA8-4071-A0EF-A8494AFDD501}"/>
                </a:ext>
              </a:extLst>
            </p:cNvPr>
            <p:cNvSpPr/>
            <p:nvPr/>
          </p:nvSpPr>
          <p:spPr>
            <a:xfrm>
              <a:off x="4532760" y="3248052"/>
              <a:ext cx="117800" cy="13210"/>
            </a:xfrm>
            <a:custGeom>
              <a:avLst/>
              <a:gdLst/>
              <a:ahLst/>
              <a:cxnLst/>
              <a:rect l="l" t="t" r="r" b="b"/>
              <a:pathLst>
                <a:path w="1953" h="219" extrusionOk="0">
                  <a:moveTo>
                    <a:pt x="1917" y="0"/>
                  </a:moveTo>
                  <a:cubicBezTo>
                    <a:pt x="1912" y="0"/>
                    <a:pt x="1907" y="2"/>
                    <a:pt x="1901" y="4"/>
                  </a:cubicBezTo>
                  <a:cubicBezTo>
                    <a:pt x="1523" y="116"/>
                    <a:pt x="1182" y="153"/>
                    <a:pt x="899" y="153"/>
                  </a:cubicBezTo>
                  <a:cubicBezTo>
                    <a:pt x="382" y="153"/>
                    <a:pt x="58" y="31"/>
                    <a:pt x="51" y="25"/>
                  </a:cubicBezTo>
                  <a:cubicBezTo>
                    <a:pt x="31" y="25"/>
                    <a:pt x="10" y="35"/>
                    <a:pt x="10" y="45"/>
                  </a:cubicBezTo>
                  <a:cubicBezTo>
                    <a:pt x="0" y="65"/>
                    <a:pt x="10" y="86"/>
                    <a:pt x="31" y="86"/>
                  </a:cubicBezTo>
                  <a:cubicBezTo>
                    <a:pt x="31" y="86"/>
                    <a:pt x="366" y="218"/>
                    <a:pt x="905" y="218"/>
                  </a:cubicBezTo>
                  <a:cubicBezTo>
                    <a:pt x="1190" y="218"/>
                    <a:pt x="1535" y="178"/>
                    <a:pt x="1922" y="65"/>
                  </a:cubicBezTo>
                  <a:cubicBezTo>
                    <a:pt x="1942" y="65"/>
                    <a:pt x="1953" y="45"/>
                    <a:pt x="1942" y="25"/>
                  </a:cubicBezTo>
                  <a:cubicBezTo>
                    <a:pt x="1942" y="10"/>
                    <a:pt x="1931" y="0"/>
                    <a:pt x="191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0;p58">
              <a:extLst>
                <a:ext uri="{FF2B5EF4-FFF2-40B4-BE49-F238E27FC236}">
                  <a16:creationId xmlns:a16="http://schemas.microsoft.com/office/drawing/2014/main" id="{0BA56669-1003-4281-8107-7648D4EFBAC8}"/>
                </a:ext>
              </a:extLst>
            </p:cNvPr>
            <p:cNvSpPr/>
            <p:nvPr/>
          </p:nvSpPr>
          <p:spPr>
            <a:xfrm>
              <a:off x="4531554" y="3257884"/>
              <a:ext cx="63816" cy="29676"/>
            </a:xfrm>
            <a:custGeom>
              <a:avLst/>
              <a:gdLst/>
              <a:ahLst/>
              <a:cxnLst/>
              <a:rect l="l" t="t" r="r" b="b"/>
              <a:pathLst>
                <a:path w="1058" h="492" extrusionOk="0">
                  <a:moveTo>
                    <a:pt x="1021" y="0"/>
                  </a:moveTo>
                  <a:cubicBezTo>
                    <a:pt x="1007" y="0"/>
                    <a:pt x="994" y="9"/>
                    <a:pt x="986" y="24"/>
                  </a:cubicBezTo>
                  <a:cubicBezTo>
                    <a:pt x="800" y="414"/>
                    <a:pt x="166" y="431"/>
                    <a:pt x="49" y="431"/>
                  </a:cubicBezTo>
                  <a:cubicBezTo>
                    <a:pt x="38" y="431"/>
                    <a:pt x="31" y="431"/>
                    <a:pt x="30" y="431"/>
                  </a:cubicBezTo>
                  <a:cubicBezTo>
                    <a:pt x="10" y="431"/>
                    <a:pt x="0" y="442"/>
                    <a:pt x="0" y="462"/>
                  </a:cubicBezTo>
                  <a:cubicBezTo>
                    <a:pt x="0" y="472"/>
                    <a:pt x="10" y="492"/>
                    <a:pt x="30" y="492"/>
                  </a:cubicBezTo>
                  <a:lnTo>
                    <a:pt x="61" y="492"/>
                  </a:lnTo>
                  <a:cubicBezTo>
                    <a:pt x="224" y="492"/>
                    <a:pt x="844" y="462"/>
                    <a:pt x="1047" y="45"/>
                  </a:cubicBezTo>
                  <a:cubicBezTo>
                    <a:pt x="1058" y="35"/>
                    <a:pt x="1047" y="15"/>
                    <a:pt x="1037" y="4"/>
                  </a:cubicBezTo>
                  <a:cubicBezTo>
                    <a:pt x="1032" y="1"/>
                    <a:pt x="1026" y="0"/>
                    <a:pt x="102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1;p58">
              <a:extLst>
                <a:ext uri="{FF2B5EF4-FFF2-40B4-BE49-F238E27FC236}">
                  <a16:creationId xmlns:a16="http://schemas.microsoft.com/office/drawing/2014/main" id="{F04188DC-8E06-4F53-A01B-AF343ED952FB}"/>
                </a:ext>
              </a:extLst>
            </p:cNvPr>
            <p:cNvSpPr/>
            <p:nvPr/>
          </p:nvSpPr>
          <p:spPr>
            <a:xfrm>
              <a:off x="4569553" y="3164875"/>
              <a:ext cx="81610" cy="86556"/>
            </a:xfrm>
            <a:custGeom>
              <a:avLst/>
              <a:gdLst/>
              <a:ahLst/>
              <a:cxnLst/>
              <a:rect l="l" t="t" r="r" b="b"/>
              <a:pathLst>
                <a:path w="1353" h="1435" extrusionOk="0">
                  <a:moveTo>
                    <a:pt x="51" y="0"/>
                  </a:moveTo>
                  <a:cubicBezTo>
                    <a:pt x="31" y="0"/>
                    <a:pt x="21" y="0"/>
                    <a:pt x="10" y="21"/>
                  </a:cubicBezTo>
                  <a:cubicBezTo>
                    <a:pt x="0" y="31"/>
                    <a:pt x="10" y="52"/>
                    <a:pt x="21" y="61"/>
                  </a:cubicBezTo>
                  <a:cubicBezTo>
                    <a:pt x="31" y="61"/>
                    <a:pt x="773" y="427"/>
                    <a:pt x="1291" y="1414"/>
                  </a:cubicBezTo>
                  <a:cubicBezTo>
                    <a:pt x="1302" y="1424"/>
                    <a:pt x="1312" y="1435"/>
                    <a:pt x="1322" y="1435"/>
                  </a:cubicBezTo>
                  <a:lnTo>
                    <a:pt x="1332" y="1435"/>
                  </a:lnTo>
                  <a:cubicBezTo>
                    <a:pt x="1352" y="1424"/>
                    <a:pt x="1352" y="1404"/>
                    <a:pt x="1352" y="1383"/>
                  </a:cubicBezTo>
                  <a:cubicBezTo>
                    <a:pt x="824" y="377"/>
                    <a:pt x="61" y="11"/>
                    <a:pt x="5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2;p58">
              <a:extLst>
                <a:ext uri="{FF2B5EF4-FFF2-40B4-BE49-F238E27FC236}">
                  <a16:creationId xmlns:a16="http://schemas.microsoft.com/office/drawing/2014/main" id="{710AC046-CCC2-482A-92D0-CFFD0E5C28EB}"/>
                </a:ext>
              </a:extLst>
            </p:cNvPr>
            <p:cNvSpPr/>
            <p:nvPr/>
          </p:nvSpPr>
          <p:spPr>
            <a:xfrm>
              <a:off x="4592836" y="3140084"/>
              <a:ext cx="38121" cy="64721"/>
            </a:xfrm>
            <a:custGeom>
              <a:avLst/>
              <a:gdLst/>
              <a:ahLst/>
              <a:cxnLst/>
              <a:rect l="l" t="t" r="r" b="b"/>
              <a:pathLst>
                <a:path w="632" h="1073" extrusionOk="0">
                  <a:moveTo>
                    <a:pt x="40" y="0"/>
                  </a:moveTo>
                  <a:cubicBezTo>
                    <a:pt x="31" y="0"/>
                    <a:pt x="21" y="5"/>
                    <a:pt x="11" y="15"/>
                  </a:cubicBezTo>
                  <a:cubicBezTo>
                    <a:pt x="1" y="25"/>
                    <a:pt x="1" y="45"/>
                    <a:pt x="11" y="56"/>
                  </a:cubicBezTo>
                  <a:cubicBezTo>
                    <a:pt x="21" y="66"/>
                    <a:pt x="550" y="585"/>
                    <a:pt x="387" y="1032"/>
                  </a:cubicBezTo>
                  <a:cubicBezTo>
                    <a:pt x="377" y="1042"/>
                    <a:pt x="387" y="1062"/>
                    <a:pt x="408" y="1073"/>
                  </a:cubicBezTo>
                  <a:lnTo>
                    <a:pt x="417" y="1073"/>
                  </a:lnTo>
                  <a:cubicBezTo>
                    <a:pt x="428" y="1073"/>
                    <a:pt x="448" y="1062"/>
                    <a:pt x="448" y="1052"/>
                  </a:cubicBezTo>
                  <a:cubicBezTo>
                    <a:pt x="631" y="564"/>
                    <a:pt x="82" y="36"/>
                    <a:pt x="62" y="15"/>
                  </a:cubicBezTo>
                  <a:cubicBezTo>
                    <a:pt x="57" y="5"/>
                    <a:pt x="49" y="0"/>
                    <a:pt x="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3;p58">
              <a:extLst>
                <a:ext uri="{FF2B5EF4-FFF2-40B4-BE49-F238E27FC236}">
                  <a16:creationId xmlns:a16="http://schemas.microsoft.com/office/drawing/2014/main" id="{D08D0ABE-80AD-4599-99E7-01AF68769950}"/>
                </a:ext>
              </a:extLst>
            </p:cNvPr>
            <p:cNvSpPr/>
            <p:nvPr/>
          </p:nvSpPr>
          <p:spPr>
            <a:xfrm>
              <a:off x="4379435" y="2677692"/>
              <a:ext cx="182822" cy="21775"/>
            </a:xfrm>
            <a:custGeom>
              <a:avLst/>
              <a:gdLst/>
              <a:ahLst/>
              <a:cxnLst/>
              <a:rect l="l" t="t" r="r" b="b"/>
              <a:pathLst>
                <a:path w="3031" h="361" extrusionOk="0">
                  <a:moveTo>
                    <a:pt x="2981" y="1"/>
                  </a:moveTo>
                  <a:cubicBezTo>
                    <a:pt x="2974" y="1"/>
                    <a:pt x="2967" y="2"/>
                    <a:pt x="2959" y="4"/>
                  </a:cubicBezTo>
                  <a:cubicBezTo>
                    <a:pt x="2333" y="201"/>
                    <a:pt x="1769" y="262"/>
                    <a:pt x="1309" y="262"/>
                  </a:cubicBezTo>
                  <a:cubicBezTo>
                    <a:pt x="552" y="262"/>
                    <a:pt x="78" y="96"/>
                    <a:pt x="71" y="96"/>
                  </a:cubicBezTo>
                  <a:cubicBezTo>
                    <a:pt x="64" y="94"/>
                    <a:pt x="56" y="92"/>
                    <a:pt x="49" y="92"/>
                  </a:cubicBezTo>
                  <a:cubicBezTo>
                    <a:pt x="27" y="92"/>
                    <a:pt x="8" y="104"/>
                    <a:pt x="1" y="126"/>
                  </a:cubicBezTo>
                  <a:cubicBezTo>
                    <a:pt x="1" y="157"/>
                    <a:pt x="10" y="178"/>
                    <a:pt x="31" y="187"/>
                  </a:cubicBezTo>
                  <a:cubicBezTo>
                    <a:pt x="41" y="198"/>
                    <a:pt x="529" y="361"/>
                    <a:pt x="1302" y="361"/>
                  </a:cubicBezTo>
                  <a:cubicBezTo>
                    <a:pt x="1770" y="361"/>
                    <a:pt x="2349" y="300"/>
                    <a:pt x="2990" y="96"/>
                  </a:cubicBezTo>
                  <a:cubicBezTo>
                    <a:pt x="3020" y="86"/>
                    <a:pt x="3030" y="56"/>
                    <a:pt x="3020" y="35"/>
                  </a:cubicBezTo>
                  <a:cubicBezTo>
                    <a:pt x="3020" y="12"/>
                    <a:pt x="3003" y="1"/>
                    <a:pt x="298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4;p58">
              <a:extLst>
                <a:ext uri="{FF2B5EF4-FFF2-40B4-BE49-F238E27FC236}">
                  <a16:creationId xmlns:a16="http://schemas.microsoft.com/office/drawing/2014/main" id="{77EE31F4-06D2-48F6-BB0A-55768782778D}"/>
                </a:ext>
              </a:extLst>
            </p:cNvPr>
            <p:cNvSpPr/>
            <p:nvPr/>
          </p:nvSpPr>
          <p:spPr>
            <a:xfrm>
              <a:off x="4377565" y="2694581"/>
              <a:ext cx="99403" cy="47832"/>
            </a:xfrm>
            <a:custGeom>
              <a:avLst/>
              <a:gdLst/>
              <a:ahLst/>
              <a:cxnLst/>
              <a:rect l="l" t="t" r="r" b="b"/>
              <a:pathLst>
                <a:path w="1648" h="793" extrusionOk="0">
                  <a:moveTo>
                    <a:pt x="1587" y="1"/>
                  </a:moveTo>
                  <a:cubicBezTo>
                    <a:pt x="1570" y="1"/>
                    <a:pt x="1551" y="15"/>
                    <a:pt x="1536" y="29"/>
                  </a:cubicBezTo>
                  <a:cubicBezTo>
                    <a:pt x="1240" y="681"/>
                    <a:pt x="137" y="691"/>
                    <a:pt x="65" y="691"/>
                  </a:cubicBezTo>
                  <a:cubicBezTo>
                    <a:pt x="63" y="691"/>
                    <a:pt x="62" y="691"/>
                    <a:pt x="62" y="691"/>
                  </a:cubicBezTo>
                  <a:cubicBezTo>
                    <a:pt x="21" y="691"/>
                    <a:pt x="11" y="711"/>
                    <a:pt x="1" y="741"/>
                  </a:cubicBezTo>
                  <a:cubicBezTo>
                    <a:pt x="1" y="772"/>
                    <a:pt x="32" y="792"/>
                    <a:pt x="52" y="792"/>
                  </a:cubicBezTo>
                  <a:lnTo>
                    <a:pt x="72" y="792"/>
                  </a:lnTo>
                  <a:cubicBezTo>
                    <a:pt x="235" y="792"/>
                    <a:pt x="1313" y="772"/>
                    <a:pt x="1627" y="70"/>
                  </a:cubicBezTo>
                  <a:cubicBezTo>
                    <a:pt x="1648" y="50"/>
                    <a:pt x="1638" y="20"/>
                    <a:pt x="1607" y="9"/>
                  </a:cubicBezTo>
                  <a:cubicBezTo>
                    <a:pt x="1601" y="3"/>
                    <a:pt x="1594" y="1"/>
                    <a:pt x="158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085;p58">
              <a:extLst>
                <a:ext uri="{FF2B5EF4-FFF2-40B4-BE49-F238E27FC236}">
                  <a16:creationId xmlns:a16="http://schemas.microsoft.com/office/drawing/2014/main" id="{2905D733-7972-4E66-B8DF-218F35268C57}"/>
                </a:ext>
              </a:extLst>
            </p:cNvPr>
            <p:cNvSpPr/>
            <p:nvPr/>
          </p:nvSpPr>
          <p:spPr>
            <a:xfrm>
              <a:off x="4435228" y="2551991"/>
              <a:ext cx="131311" cy="132156"/>
            </a:xfrm>
            <a:custGeom>
              <a:avLst/>
              <a:gdLst/>
              <a:ahLst/>
              <a:cxnLst/>
              <a:rect l="l" t="t" r="r" b="b"/>
              <a:pathLst>
                <a:path w="2177" h="2191" extrusionOk="0">
                  <a:moveTo>
                    <a:pt x="65" y="0"/>
                  </a:moveTo>
                  <a:cubicBezTo>
                    <a:pt x="47" y="0"/>
                    <a:pt x="26" y="12"/>
                    <a:pt x="11" y="34"/>
                  </a:cubicBezTo>
                  <a:cubicBezTo>
                    <a:pt x="0" y="55"/>
                    <a:pt x="21" y="86"/>
                    <a:pt x="41" y="96"/>
                  </a:cubicBezTo>
                  <a:cubicBezTo>
                    <a:pt x="52" y="106"/>
                    <a:pt x="1231" y="645"/>
                    <a:pt x="2075" y="2160"/>
                  </a:cubicBezTo>
                  <a:cubicBezTo>
                    <a:pt x="2085" y="2180"/>
                    <a:pt x="2095" y="2190"/>
                    <a:pt x="2115" y="2190"/>
                  </a:cubicBezTo>
                  <a:cubicBezTo>
                    <a:pt x="2126" y="2190"/>
                    <a:pt x="2136" y="2180"/>
                    <a:pt x="2136" y="2180"/>
                  </a:cubicBezTo>
                  <a:cubicBezTo>
                    <a:pt x="2166" y="2170"/>
                    <a:pt x="2176" y="2140"/>
                    <a:pt x="2156" y="2109"/>
                  </a:cubicBezTo>
                  <a:cubicBezTo>
                    <a:pt x="1302" y="563"/>
                    <a:pt x="92" y="14"/>
                    <a:pt x="82" y="4"/>
                  </a:cubicBezTo>
                  <a:cubicBezTo>
                    <a:pt x="77" y="2"/>
                    <a:pt x="71" y="0"/>
                    <a:pt x="6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086;p58">
              <a:extLst>
                <a:ext uri="{FF2B5EF4-FFF2-40B4-BE49-F238E27FC236}">
                  <a16:creationId xmlns:a16="http://schemas.microsoft.com/office/drawing/2014/main" id="{437EC724-6746-4265-AC84-E212AA4C952B}"/>
                </a:ext>
              </a:extLst>
            </p:cNvPr>
            <p:cNvSpPr/>
            <p:nvPr/>
          </p:nvSpPr>
          <p:spPr>
            <a:xfrm>
              <a:off x="4470815" y="2512664"/>
              <a:ext cx="60137" cy="99705"/>
            </a:xfrm>
            <a:custGeom>
              <a:avLst/>
              <a:gdLst/>
              <a:ahLst/>
              <a:cxnLst/>
              <a:rect l="l" t="t" r="r" b="b"/>
              <a:pathLst>
                <a:path w="997" h="1653" extrusionOk="0">
                  <a:moveTo>
                    <a:pt x="56" y="0"/>
                  </a:moveTo>
                  <a:cubicBezTo>
                    <a:pt x="43" y="0"/>
                    <a:pt x="31" y="5"/>
                    <a:pt x="20" y="15"/>
                  </a:cubicBezTo>
                  <a:cubicBezTo>
                    <a:pt x="0" y="36"/>
                    <a:pt x="0" y="67"/>
                    <a:pt x="20" y="87"/>
                  </a:cubicBezTo>
                  <a:cubicBezTo>
                    <a:pt x="31" y="97"/>
                    <a:pt x="885" y="880"/>
                    <a:pt x="641" y="1592"/>
                  </a:cubicBezTo>
                  <a:cubicBezTo>
                    <a:pt x="630" y="1612"/>
                    <a:pt x="651" y="1642"/>
                    <a:pt x="671" y="1653"/>
                  </a:cubicBezTo>
                  <a:lnTo>
                    <a:pt x="691" y="1653"/>
                  </a:lnTo>
                  <a:cubicBezTo>
                    <a:pt x="712" y="1653"/>
                    <a:pt x="732" y="1642"/>
                    <a:pt x="743" y="1622"/>
                  </a:cubicBezTo>
                  <a:cubicBezTo>
                    <a:pt x="997" y="849"/>
                    <a:pt x="133" y="46"/>
                    <a:pt x="92" y="15"/>
                  </a:cubicBezTo>
                  <a:cubicBezTo>
                    <a:pt x="82" y="5"/>
                    <a:pt x="69"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087;p58">
              <a:extLst>
                <a:ext uri="{FF2B5EF4-FFF2-40B4-BE49-F238E27FC236}">
                  <a16:creationId xmlns:a16="http://schemas.microsoft.com/office/drawing/2014/main" id="{404B7036-7FFE-4B5B-B2D5-1149320057B5}"/>
                </a:ext>
              </a:extLst>
            </p:cNvPr>
            <p:cNvSpPr/>
            <p:nvPr/>
          </p:nvSpPr>
          <p:spPr>
            <a:xfrm>
              <a:off x="4757199" y="2279960"/>
              <a:ext cx="318959" cy="388203"/>
            </a:xfrm>
            <a:custGeom>
              <a:avLst/>
              <a:gdLst/>
              <a:ahLst/>
              <a:cxnLst/>
              <a:rect l="l" t="t" r="r" b="b"/>
              <a:pathLst>
                <a:path w="5288" h="6436" extrusionOk="0">
                  <a:moveTo>
                    <a:pt x="2320" y="0"/>
                  </a:moveTo>
                  <a:cubicBezTo>
                    <a:pt x="1955" y="0"/>
                    <a:pt x="1709" y="71"/>
                    <a:pt x="1709" y="71"/>
                  </a:cubicBezTo>
                  <a:lnTo>
                    <a:pt x="1" y="6436"/>
                  </a:lnTo>
                  <a:lnTo>
                    <a:pt x="5288" y="3294"/>
                  </a:lnTo>
                  <a:cubicBezTo>
                    <a:pt x="4805" y="419"/>
                    <a:pt x="3209" y="0"/>
                    <a:pt x="232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088;p58">
              <a:extLst>
                <a:ext uri="{FF2B5EF4-FFF2-40B4-BE49-F238E27FC236}">
                  <a16:creationId xmlns:a16="http://schemas.microsoft.com/office/drawing/2014/main" id="{DAF0361A-3EDB-4A04-B80D-557C6B6CC8C4}"/>
                </a:ext>
              </a:extLst>
            </p:cNvPr>
            <p:cNvSpPr/>
            <p:nvPr/>
          </p:nvSpPr>
          <p:spPr>
            <a:xfrm>
              <a:off x="4882296" y="2226036"/>
              <a:ext cx="259486" cy="227216"/>
            </a:xfrm>
            <a:custGeom>
              <a:avLst/>
              <a:gdLst/>
              <a:ahLst/>
              <a:cxnLst/>
              <a:rect l="l" t="t" r="r" b="b"/>
              <a:pathLst>
                <a:path w="4302" h="3767" extrusionOk="0">
                  <a:moveTo>
                    <a:pt x="2144" y="1"/>
                  </a:moveTo>
                  <a:cubicBezTo>
                    <a:pt x="1818" y="1"/>
                    <a:pt x="1489" y="85"/>
                    <a:pt x="1190" y="264"/>
                  </a:cubicBezTo>
                  <a:cubicBezTo>
                    <a:pt x="295" y="802"/>
                    <a:pt x="1" y="1951"/>
                    <a:pt x="530" y="2846"/>
                  </a:cubicBezTo>
                  <a:cubicBezTo>
                    <a:pt x="885" y="3437"/>
                    <a:pt x="1508" y="3766"/>
                    <a:pt x="2147" y="3766"/>
                  </a:cubicBezTo>
                  <a:cubicBezTo>
                    <a:pt x="2476" y="3766"/>
                    <a:pt x="2809" y="3680"/>
                    <a:pt x="3112" y="3497"/>
                  </a:cubicBezTo>
                  <a:cubicBezTo>
                    <a:pt x="4007" y="2968"/>
                    <a:pt x="4301" y="1809"/>
                    <a:pt x="3763" y="914"/>
                  </a:cubicBezTo>
                  <a:cubicBezTo>
                    <a:pt x="3413" y="328"/>
                    <a:pt x="2785" y="1"/>
                    <a:pt x="2144"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089;p58">
              <a:extLst>
                <a:ext uri="{FF2B5EF4-FFF2-40B4-BE49-F238E27FC236}">
                  <a16:creationId xmlns:a16="http://schemas.microsoft.com/office/drawing/2014/main" id="{A0EE8DC1-7C55-4785-8EE4-C68B066F3706}"/>
                </a:ext>
              </a:extLst>
            </p:cNvPr>
            <p:cNvSpPr/>
            <p:nvPr/>
          </p:nvSpPr>
          <p:spPr>
            <a:xfrm>
              <a:off x="4757802" y="2336296"/>
              <a:ext cx="257616" cy="332530"/>
            </a:xfrm>
            <a:custGeom>
              <a:avLst/>
              <a:gdLst/>
              <a:ahLst/>
              <a:cxnLst/>
              <a:rect l="l" t="t" r="r" b="b"/>
              <a:pathLst>
                <a:path w="4271" h="5513" extrusionOk="0">
                  <a:moveTo>
                    <a:pt x="4214" y="0"/>
                  </a:moveTo>
                  <a:cubicBezTo>
                    <a:pt x="4199" y="0"/>
                    <a:pt x="4182" y="9"/>
                    <a:pt x="4169" y="22"/>
                  </a:cubicBezTo>
                  <a:lnTo>
                    <a:pt x="21" y="5431"/>
                  </a:lnTo>
                  <a:cubicBezTo>
                    <a:pt x="1" y="5451"/>
                    <a:pt x="1" y="5481"/>
                    <a:pt x="31" y="5502"/>
                  </a:cubicBezTo>
                  <a:cubicBezTo>
                    <a:pt x="41" y="5512"/>
                    <a:pt x="52" y="5512"/>
                    <a:pt x="62" y="5512"/>
                  </a:cubicBezTo>
                  <a:cubicBezTo>
                    <a:pt x="72" y="5512"/>
                    <a:pt x="92" y="5512"/>
                    <a:pt x="102" y="5492"/>
                  </a:cubicBezTo>
                  <a:lnTo>
                    <a:pt x="4251" y="83"/>
                  </a:lnTo>
                  <a:cubicBezTo>
                    <a:pt x="4271" y="62"/>
                    <a:pt x="4271" y="31"/>
                    <a:pt x="4241" y="11"/>
                  </a:cubicBezTo>
                  <a:cubicBezTo>
                    <a:pt x="4233" y="3"/>
                    <a:pt x="4224" y="0"/>
                    <a:pt x="421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090;p58">
              <a:extLst>
                <a:ext uri="{FF2B5EF4-FFF2-40B4-BE49-F238E27FC236}">
                  <a16:creationId xmlns:a16="http://schemas.microsoft.com/office/drawing/2014/main" id="{56503B0F-80B1-4795-867F-2DE503CB4679}"/>
                </a:ext>
              </a:extLst>
            </p:cNvPr>
            <p:cNvSpPr/>
            <p:nvPr/>
          </p:nvSpPr>
          <p:spPr>
            <a:xfrm>
              <a:off x="4874334" y="2431356"/>
              <a:ext cx="150311" cy="89029"/>
            </a:xfrm>
            <a:custGeom>
              <a:avLst/>
              <a:gdLst/>
              <a:ahLst/>
              <a:cxnLst/>
              <a:rect l="l" t="t" r="r" b="b"/>
              <a:pathLst>
                <a:path w="2492" h="1476" extrusionOk="0">
                  <a:moveTo>
                    <a:pt x="2444" y="0"/>
                  </a:moveTo>
                  <a:cubicBezTo>
                    <a:pt x="2429" y="0"/>
                    <a:pt x="2412" y="9"/>
                    <a:pt x="2400" y="21"/>
                  </a:cubicBezTo>
                  <a:cubicBezTo>
                    <a:pt x="2390" y="32"/>
                    <a:pt x="1627" y="977"/>
                    <a:pt x="41" y="1384"/>
                  </a:cubicBezTo>
                  <a:cubicBezTo>
                    <a:pt x="21" y="1384"/>
                    <a:pt x="0" y="1415"/>
                    <a:pt x="11" y="1445"/>
                  </a:cubicBezTo>
                  <a:cubicBezTo>
                    <a:pt x="11" y="1465"/>
                    <a:pt x="31" y="1476"/>
                    <a:pt x="52" y="1476"/>
                  </a:cubicBezTo>
                  <a:lnTo>
                    <a:pt x="61" y="1476"/>
                  </a:lnTo>
                  <a:cubicBezTo>
                    <a:pt x="1678" y="1058"/>
                    <a:pt x="2472" y="93"/>
                    <a:pt x="2472" y="82"/>
                  </a:cubicBezTo>
                  <a:cubicBezTo>
                    <a:pt x="2492" y="62"/>
                    <a:pt x="2492" y="32"/>
                    <a:pt x="2472" y="12"/>
                  </a:cubicBezTo>
                  <a:cubicBezTo>
                    <a:pt x="2464" y="4"/>
                    <a:pt x="2454" y="0"/>
                    <a:pt x="24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091;p58">
              <a:extLst>
                <a:ext uri="{FF2B5EF4-FFF2-40B4-BE49-F238E27FC236}">
                  <a16:creationId xmlns:a16="http://schemas.microsoft.com/office/drawing/2014/main" id="{75525819-CBAA-4889-B84D-9F289B736D4A}"/>
                </a:ext>
              </a:extLst>
            </p:cNvPr>
            <p:cNvSpPr/>
            <p:nvPr/>
          </p:nvSpPr>
          <p:spPr>
            <a:xfrm>
              <a:off x="4950997" y="2473036"/>
              <a:ext cx="101213" cy="26479"/>
            </a:xfrm>
            <a:custGeom>
              <a:avLst/>
              <a:gdLst/>
              <a:ahLst/>
              <a:cxnLst/>
              <a:rect l="l" t="t" r="r" b="b"/>
              <a:pathLst>
                <a:path w="1678" h="439" extrusionOk="0">
                  <a:moveTo>
                    <a:pt x="1624" y="1"/>
                  </a:moveTo>
                  <a:cubicBezTo>
                    <a:pt x="1614" y="1"/>
                    <a:pt x="1604" y="4"/>
                    <a:pt x="1597" y="12"/>
                  </a:cubicBezTo>
                  <a:cubicBezTo>
                    <a:pt x="1589" y="12"/>
                    <a:pt x="1068" y="347"/>
                    <a:pt x="560" y="347"/>
                  </a:cubicBezTo>
                  <a:cubicBezTo>
                    <a:pt x="393" y="347"/>
                    <a:pt x="228" y="311"/>
                    <a:pt x="82" y="215"/>
                  </a:cubicBezTo>
                  <a:cubicBezTo>
                    <a:pt x="74" y="211"/>
                    <a:pt x="63" y="208"/>
                    <a:pt x="53" y="208"/>
                  </a:cubicBezTo>
                  <a:cubicBezTo>
                    <a:pt x="40" y="208"/>
                    <a:pt x="27" y="213"/>
                    <a:pt x="21" y="225"/>
                  </a:cubicBezTo>
                  <a:cubicBezTo>
                    <a:pt x="1" y="256"/>
                    <a:pt x="10" y="286"/>
                    <a:pt x="31" y="297"/>
                  </a:cubicBezTo>
                  <a:cubicBezTo>
                    <a:pt x="194" y="398"/>
                    <a:pt x="377" y="439"/>
                    <a:pt x="560" y="439"/>
                  </a:cubicBezTo>
                  <a:cubicBezTo>
                    <a:pt x="1099" y="439"/>
                    <a:pt x="1617" y="103"/>
                    <a:pt x="1648" y="83"/>
                  </a:cubicBezTo>
                  <a:cubicBezTo>
                    <a:pt x="1678" y="73"/>
                    <a:pt x="1678" y="42"/>
                    <a:pt x="1668" y="22"/>
                  </a:cubicBezTo>
                  <a:cubicBezTo>
                    <a:pt x="1656" y="9"/>
                    <a:pt x="1639" y="1"/>
                    <a:pt x="162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092;p58">
              <a:extLst>
                <a:ext uri="{FF2B5EF4-FFF2-40B4-BE49-F238E27FC236}">
                  <a16:creationId xmlns:a16="http://schemas.microsoft.com/office/drawing/2014/main" id="{03503094-5912-4DE6-9F19-07305FBD6376}"/>
                </a:ext>
              </a:extLst>
            </p:cNvPr>
            <p:cNvSpPr/>
            <p:nvPr/>
          </p:nvSpPr>
          <p:spPr>
            <a:xfrm>
              <a:off x="4866976" y="2352220"/>
              <a:ext cx="47892" cy="168165"/>
            </a:xfrm>
            <a:custGeom>
              <a:avLst/>
              <a:gdLst/>
              <a:ahLst/>
              <a:cxnLst/>
              <a:rect l="l" t="t" r="r" b="b"/>
              <a:pathLst>
                <a:path w="794" h="2788" extrusionOk="0">
                  <a:moveTo>
                    <a:pt x="737" y="1"/>
                  </a:moveTo>
                  <a:cubicBezTo>
                    <a:pt x="723" y="1"/>
                    <a:pt x="708" y="9"/>
                    <a:pt x="702" y="22"/>
                  </a:cubicBezTo>
                  <a:cubicBezTo>
                    <a:pt x="692" y="32"/>
                    <a:pt x="0" y="1080"/>
                    <a:pt x="102" y="2736"/>
                  </a:cubicBezTo>
                  <a:cubicBezTo>
                    <a:pt x="102" y="2767"/>
                    <a:pt x="122" y="2788"/>
                    <a:pt x="143" y="2788"/>
                  </a:cubicBezTo>
                  <a:lnTo>
                    <a:pt x="153" y="2788"/>
                  </a:lnTo>
                  <a:cubicBezTo>
                    <a:pt x="174" y="2788"/>
                    <a:pt x="194" y="2757"/>
                    <a:pt x="194" y="2736"/>
                  </a:cubicBezTo>
                  <a:cubicBezTo>
                    <a:pt x="102" y="1100"/>
                    <a:pt x="773" y="83"/>
                    <a:pt x="773" y="73"/>
                  </a:cubicBezTo>
                  <a:cubicBezTo>
                    <a:pt x="793" y="52"/>
                    <a:pt x="784" y="22"/>
                    <a:pt x="763" y="12"/>
                  </a:cubicBezTo>
                  <a:cubicBezTo>
                    <a:pt x="756" y="4"/>
                    <a:pt x="746" y="1"/>
                    <a:pt x="73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093;p58">
              <a:extLst>
                <a:ext uri="{FF2B5EF4-FFF2-40B4-BE49-F238E27FC236}">
                  <a16:creationId xmlns:a16="http://schemas.microsoft.com/office/drawing/2014/main" id="{6AF95991-4181-4BAF-AE1E-3592DE8840D2}"/>
                </a:ext>
              </a:extLst>
            </p:cNvPr>
            <p:cNvSpPr/>
            <p:nvPr/>
          </p:nvSpPr>
          <p:spPr>
            <a:xfrm>
              <a:off x="4842427" y="2338588"/>
              <a:ext cx="41197" cy="99645"/>
            </a:xfrm>
            <a:custGeom>
              <a:avLst/>
              <a:gdLst/>
              <a:ahLst/>
              <a:cxnLst/>
              <a:rect l="l" t="t" r="r" b="b"/>
              <a:pathLst>
                <a:path w="683" h="1652" extrusionOk="0">
                  <a:moveTo>
                    <a:pt x="340" y="0"/>
                  </a:moveTo>
                  <a:cubicBezTo>
                    <a:pt x="323" y="0"/>
                    <a:pt x="306" y="12"/>
                    <a:pt x="306" y="34"/>
                  </a:cubicBezTo>
                  <a:cubicBezTo>
                    <a:pt x="285" y="75"/>
                    <a:pt x="1" y="1163"/>
                    <a:pt x="601" y="1641"/>
                  </a:cubicBezTo>
                  <a:cubicBezTo>
                    <a:pt x="601" y="1651"/>
                    <a:pt x="611" y="1651"/>
                    <a:pt x="621" y="1651"/>
                  </a:cubicBezTo>
                  <a:cubicBezTo>
                    <a:pt x="642" y="1651"/>
                    <a:pt x="651" y="1641"/>
                    <a:pt x="662" y="1631"/>
                  </a:cubicBezTo>
                  <a:cubicBezTo>
                    <a:pt x="682" y="1611"/>
                    <a:pt x="672" y="1580"/>
                    <a:pt x="651" y="1570"/>
                  </a:cubicBezTo>
                  <a:cubicBezTo>
                    <a:pt x="113" y="1123"/>
                    <a:pt x="387" y="65"/>
                    <a:pt x="398" y="54"/>
                  </a:cubicBezTo>
                  <a:cubicBezTo>
                    <a:pt x="398" y="34"/>
                    <a:pt x="387" y="4"/>
                    <a:pt x="357" y="4"/>
                  </a:cubicBezTo>
                  <a:cubicBezTo>
                    <a:pt x="352" y="1"/>
                    <a:pt x="346" y="0"/>
                    <a:pt x="3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094;p58">
              <a:extLst>
                <a:ext uri="{FF2B5EF4-FFF2-40B4-BE49-F238E27FC236}">
                  <a16:creationId xmlns:a16="http://schemas.microsoft.com/office/drawing/2014/main" id="{886E38D8-3B1E-4AB4-96F7-D9F1299A075E}"/>
                </a:ext>
              </a:extLst>
            </p:cNvPr>
            <p:cNvSpPr/>
            <p:nvPr/>
          </p:nvSpPr>
          <p:spPr>
            <a:xfrm>
              <a:off x="4358565" y="2329601"/>
              <a:ext cx="405454" cy="334883"/>
            </a:xfrm>
            <a:custGeom>
              <a:avLst/>
              <a:gdLst/>
              <a:ahLst/>
              <a:cxnLst/>
              <a:rect l="l" t="t" r="r" b="b"/>
              <a:pathLst>
                <a:path w="6722" h="5552" extrusionOk="0">
                  <a:moveTo>
                    <a:pt x="4098" y="0"/>
                  </a:moveTo>
                  <a:cubicBezTo>
                    <a:pt x="1" y="285"/>
                    <a:pt x="550" y="3254"/>
                    <a:pt x="550" y="3254"/>
                  </a:cubicBezTo>
                  <a:lnTo>
                    <a:pt x="6721" y="5552"/>
                  </a:lnTo>
                  <a:lnTo>
                    <a:pt x="409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095;p58">
              <a:extLst>
                <a:ext uri="{FF2B5EF4-FFF2-40B4-BE49-F238E27FC236}">
                  <a16:creationId xmlns:a16="http://schemas.microsoft.com/office/drawing/2014/main" id="{B002C2CE-7D0D-423D-86F4-D4EC238AE058}"/>
                </a:ext>
              </a:extLst>
            </p:cNvPr>
            <p:cNvSpPr/>
            <p:nvPr/>
          </p:nvSpPr>
          <p:spPr>
            <a:xfrm>
              <a:off x="4331603" y="2266509"/>
              <a:ext cx="258883" cy="226914"/>
            </a:xfrm>
            <a:custGeom>
              <a:avLst/>
              <a:gdLst/>
              <a:ahLst/>
              <a:cxnLst/>
              <a:rect l="l" t="t" r="r" b="b"/>
              <a:pathLst>
                <a:path w="4292" h="3762" extrusionOk="0">
                  <a:moveTo>
                    <a:pt x="2148" y="0"/>
                  </a:moveTo>
                  <a:cubicBezTo>
                    <a:pt x="1878" y="0"/>
                    <a:pt x="1604" y="59"/>
                    <a:pt x="1343" y="182"/>
                  </a:cubicBezTo>
                  <a:cubicBezTo>
                    <a:pt x="407" y="619"/>
                    <a:pt x="0" y="1748"/>
                    <a:pt x="448" y="2684"/>
                  </a:cubicBezTo>
                  <a:cubicBezTo>
                    <a:pt x="771" y="3365"/>
                    <a:pt x="1443" y="3762"/>
                    <a:pt x="2143" y="3762"/>
                  </a:cubicBezTo>
                  <a:cubicBezTo>
                    <a:pt x="2414" y="3762"/>
                    <a:pt x="2689" y="3703"/>
                    <a:pt x="2949" y="3578"/>
                  </a:cubicBezTo>
                  <a:cubicBezTo>
                    <a:pt x="3894" y="3141"/>
                    <a:pt x="4291" y="2012"/>
                    <a:pt x="3854" y="1077"/>
                  </a:cubicBezTo>
                  <a:cubicBezTo>
                    <a:pt x="3530" y="400"/>
                    <a:pt x="2855" y="0"/>
                    <a:pt x="21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096;p58">
              <a:extLst>
                <a:ext uri="{FF2B5EF4-FFF2-40B4-BE49-F238E27FC236}">
                  <a16:creationId xmlns:a16="http://schemas.microsoft.com/office/drawing/2014/main" id="{F6A37AF8-B237-40BD-A349-03650EC67DAD}"/>
                </a:ext>
              </a:extLst>
            </p:cNvPr>
            <p:cNvSpPr/>
            <p:nvPr/>
          </p:nvSpPr>
          <p:spPr>
            <a:xfrm>
              <a:off x="4457907" y="2376769"/>
              <a:ext cx="307981" cy="287111"/>
            </a:xfrm>
            <a:custGeom>
              <a:avLst/>
              <a:gdLst/>
              <a:ahLst/>
              <a:cxnLst/>
              <a:rect l="l" t="t" r="r" b="b"/>
              <a:pathLst>
                <a:path w="5106" h="4760" extrusionOk="0">
                  <a:moveTo>
                    <a:pt x="66" y="0"/>
                  </a:moveTo>
                  <a:cubicBezTo>
                    <a:pt x="50" y="0"/>
                    <a:pt x="34" y="9"/>
                    <a:pt x="21" y="22"/>
                  </a:cubicBezTo>
                  <a:cubicBezTo>
                    <a:pt x="1" y="42"/>
                    <a:pt x="1" y="72"/>
                    <a:pt x="21" y="93"/>
                  </a:cubicBezTo>
                  <a:lnTo>
                    <a:pt x="5003" y="4740"/>
                  </a:lnTo>
                  <a:cubicBezTo>
                    <a:pt x="5013" y="4749"/>
                    <a:pt x="5034" y="4760"/>
                    <a:pt x="5044" y="4760"/>
                  </a:cubicBezTo>
                  <a:cubicBezTo>
                    <a:pt x="5054" y="4760"/>
                    <a:pt x="5074" y="4749"/>
                    <a:pt x="5085" y="4740"/>
                  </a:cubicBezTo>
                  <a:cubicBezTo>
                    <a:pt x="5105" y="4719"/>
                    <a:pt x="5095" y="4688"/>
                    <a:pt x="5074" y="4668"/>
                  </a:cubicBezTo>
                  <a:lnTo>
                    <a:pt x="92" y="11"/>
                  </a:lnTo>
                  <a:cubicBezTo>
                    <a:pt x="84" y="4"/>
                    <a:pt x="75" y="0"/>
                    <a:pt x="6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097;p58">
              <a:extLst>
                <a:ext uri="{FF2B5EF4-FFF2-40B4-BE49-F238E27FC236}">
                  <a16:creationId xmlns:a16="http://schemas.microsoft.com/office/drawing/2014/main" id="{CD1C2401-1FFB-4582-8119-B18DC26F5A71}"/>
                </a:ext>
              </a:extLst>
            </p:cNvPr>
            <p:cNvSpPr/>
            <p:nvPr/>
          </p:nvSpPr>
          <p:spPr>
            <a:xfrm>
              <a:off x="4552966" y="2376468"/>
              <a:ext cx="75518" cy="156765"/>
            </a:xfrm>
            <a:custGeom>
              <a:avLst/>
              <a:gdLst/>
              <a:ahLst/>
              <a:cxnLst/>
              <a:rect l="l" t="t" r="r" b="b"/>
              <a:pathLst>
                <a:path w="1252" h="2599" extrusionOk="0">
                  <a:moveTo>
                    <a:pt x="57" y="1"/>
                  </a:moveTo>
                  <a:cubicBezTo>
                    <a:pt x="44" y="1"/>
                    <a:pt x="31" y="6"/>
                    <a:pt x="21" y="16"/>
                  </a:cubicBezTo>
                  <a:cubicBezTo>
                    <a:pt x="1" y="37"/>
                    <a:pt x="1" y="67"/>
                    <a:pt x="21" y="88"/>
                  </a:cubicBezTo>
                  <a:cubicBezTo>
                    <a:pt x="31" y="98"/>
                    <a:pt x="906" y="942"/>
                    <a:pt x="1160" y="2569"/>
                  </a:cubicBezTo>
                  <a:cubicBezTo>
                    <a:pt x="1160" y="2589"/>
                    <a:pt x="1180" y="2599"/>
                    <a:pt x="1200" y="2599"/>
                  </a:cubicBezTo>
                  <a:lnTo>
                    <a:pt x="1211" y="2599"/>
                  </a:lnTo>
                  <a:cubicBezTo>
                    <a:pt x="1241" y="2599"/>
                    <a:pt x="1252" y="2578"/>
                    <a:pt x="1252" y="2548"/>
                  </a:cubicBezTo>
                  <a:cubicBezTo>
                    <a:pt x="987" y="901"/>
                    <a:pt x="102" y="27"/>
                    <a:pt x="92" y="16"/>
                  </a:cubicBezTo>
                  <a:cubicBezTo>
                    <a:pt x="82" y="6"/>
                    <a:pt x="69" y="1"/>
                    <a:pt x="5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098;p58">
              <a:extLst>
                <a:ext uri="{FF2B5EF4-FFF2-40B4-BE49-F238E27FC236}">
                  <a16:creationId xmlns:a16="http://schemas.microsoft.com/office/drawing/2014/main" id="{FE95B350-1325-48D2-8768-38454A01E5EB}"/>
                </a:ext>
              </a:extLst>
            </p:cNvPr>
            <p:cNvSpPr/>
            <p:nvPr/>
          </p:nvSpPr>
          <p:spPr>
            <a:xfrm>
              <a:off x="4597118" y="2353245"/>
              <a:ext cx="38121" cy="100911"/>
            </a:xfrm>
            <a:custGeom>
              <a:avLst/>
              <a:gdLst/>
              <a:ahLst/>
              <a:cxnLst/>
              <a:rect l="l" t="t" r="r" b="b"/>
              <a:pathLst>
                <a:path w="632" h="1673" extrusionOk="0">
                  <a:moveTo>
                    <a:pt x="50" y="1"/>
                  </a:moveTo>
                  <a:cubicBezTo>
                    <a:pt x="43" y="1"/>
                    <a:pt x="37" y="2"/>
                    <a:pt x="32" y="5"/>
                  </a:cubicBezTo>
                  <a:cubicBezTo>
                    <a:pt x="11" y="15"/>
                    <a:pt x="1" y="46"/>
                    <a:pt x="11" y="66"/>
                  </a:cubicBezTo>
                  <a:cubicBezTo>
                    <a:pt x="21" y="76"/>
                    <a:pt x="520" y="1052"/>
                    <a:pt x="72" y="1601"/>
                  </a:cubicBezTo>
                  <a:cubicBezTo>
                    <a:pt x="62" y="1621"/>
                    <a:pt x="62" y="1642"/>
                    <a:pt x="82" y="1662"/>
                  </a:cubicBezTo>
                  <a:cubicBezTo>
                    <a:pt x="93" y="1673"/>
                    <a:pt x="102" y="1673"/>
                    <a:pt x="113" y="1673"/>
                  </a:cubicBezTo>
                  <a:cubicBezTo>
                    <a:pt x="123" y="1673"/>
                    <a:pt x="143" y="1673"/>
                    <a:pt x="154" y="1652"/>
                  </a:cubicBezTo>
                  <a:cubicBezTo>
                    <a:pt x="631" y="1063"/>
                    <a:pt x="123" y="66"/>
                    <a:pt x="93" y="25"/>
                  </a:cubicBezTo>
                  <a:cubicBezTo>
                    <a:pt x="85" y="11"/>
                    <a:pt x="67" y="1"/>
                    <a:pt x="5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099;p58">
              <a:extLst>
                <a:ext uri="{FF2B5EF4-FFF2-40B4-BE49-F238E27FC236}">
                  <a16:creationId xmlns:a16="http://schemas.microsoft.com/office/drawing/2014/main" id="{2081399E-7D99-4D13-842B-2B53F191E907}"/>
                </a:ext>
              </a:extLst>
            </p:cNvPr>
            <p:cNvSpPr/>
            <p:nvPr/>
          </p:nvSpPr>
          <p:spPr>
            <a:xfrm>
              <a:off x="4464059" y="2478585"/>
              <a:ext cx="164426" cy="56517"/>
            </a:xfrm>
            <a:custGeom>
              <a:avLst/>
              <a:gdLst/>
              <a:ahLst/>
              <a:cxnLst/>
              <a:rect l="l" t="t" r="r" b="b"/>
              <a:pathLst>
                <a:path w="2726" h="937" extrusionOk="0">
                  <a:moveTo>
                    <a:pt x="56" y="0"/>
                  </a:moveTo>
                  <a:cubicBezTo>
                    <a:pt x="40" y="0"/>
                    <a:pt x="23" y="9"/>
                    <a:pt x="10" y="22"/>
                  </a:cubicBezTo>
                  <a:cubicBezTo>
                    <a:pt x="1" y="42"/>
                    <a:pt x="1" y="72"/>
                    <a:pt x="21" y="83"/>
                  </a:cubicBezTo>
                  <a:cubicBezTo>
                    <a:pt x="31" y="92"/>
                    <a:pt x="1007" y="876"/>
                    <a:pt x="2674" y="937"/>
                  </a:cubicBezTo>
                  <a:cubicBezTo>
                    <a:pt x="2695" y="937"/>
                    <a:pt x="2715" y="916"/>
                    <a:pt x="2715" y="896"/>
                  </a:cubicBezTo>
                  <a:cubicBezTo>
                    <a:pt x="2726" y="865"/>
                    <a:pt x="2705" y="845"/>
                    <a:pt x="2674" y="845"/>
                  </a:cubicBezTo>
                  <a:cubicBezTo>
                    <a:pt x="1038" y="784"/>
                    <a:pt x="92" y="22"/>
                    <a:pt x="82" y="11"/>
                  </a:cubicBezTo>
                  <a:cubicBezTo>
                    <a:pt x="74" y="3"/>
                    <a:pt x="65"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100;p58">
              <a:extLst>
                <a:ext uri="{FF2B5EF4-FFF2-40B4-BE49-F238E27FC236}">
                  <a16:creationId xmlns:a16="http://schemas.microsoft.com/office/drawing/2014/main" id="{12CA2886-1716-4BE2-9E82-A3EAB54E4DF1}"/>
                </a:ext>
              </a:extLst>
            </p:cNvPr>
            <p:cNvSpPr/>
            <p:nvPr/>
          </p:nvSpPr>
          <p:spPr>
            <a:xfrm>
              <a:off x="4445662" y="2517550"/>
              <a:ext cx="101213" cy="22498"/>
            </a:xfrm>
            <a:custGeom>
              <a:avLst/>
              <a:gdLst/>
              <a:ahLst/>
              <a:cxnLst/>
              <a:rect l="l" t="t" r="r" b="b"/>
              <a:pathLst>
                <a:path w="1678" h="373" extrusionOk="0">
                  <a:moveTo>
                    <a:pt x="1631" y="1"/>
                  </a:moveTo>
                  <a:cubicBezTo>
                    <a:pt x="1620" y="1"/>
                    <a:pt x="1607" y="6"/>
                    <a:pt x="1597" y="16"/>
                  </a:cubicBezTo>
                  <a:cubicBezTo>
                    <a:pt x="1405" y="211"/>
                    <a:pt x="1131" y="271"/>
                    <a:pt x="868" y="271"/>
                  </a:cubicBezTo>
                  <a:cubicBezTo>
                    <a:pt x="460" y="271"/>
                    <a:pt x="78" y="128"/>
                    <a:pt x="71" y="128"/>
                  </a:cubicBezTo>
                  <a:cubicBezTo>
                    <a:pt x="64" y="125"/>
                    <a:pt x="57" y="124"/>
                    <a:pt x="50" y="124"/>
                  </a:cubicBezTo>
                  <a:cubicBezTo>
                    <a:pt x="32" y="124"/>
                    <a:pt x="18" y="136"/>
                    <a:pt x="10" y="158"/>
                  </a:cubicBezTo>
                  <a:cubicBezTo>
                    <a:pt x="1" y="178"/>
                    <a:pt x="10" y="209"/>
                    <a:pt x="41" y="219"/>
                  </a:cubicBezTo>
                  <a:cubicBezTo>
                    <a:pt x="62" y="230"/>
                    <a:pt x="437" y="372"/>
                    <a:pt x="855" y="372"/>
                  </a:cubicBezTo>
                  <a:cubicBezTo>
                    <a:pt x="1139" y="372"/>
                    <a:pt x="1444" y="300"/>
                    <a:pt x="1658" y="77"/>
                  </a:cubicBezTo>
                  <a:cubicBezTo>
                    <a:pt x="1678" y="56"/>
                    <a:pt x="1678" y="26"/>
                    <a:pt x="1658" y="16"/>
                  </a:cubicBezTo>
                  <a:cubicBezTo>
                    <a:pt x="1653" y="6"/>
                    <a:pt x="1642" y="1"/>
                    <a:pt x="163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101;p58">
              <a:extLst>
                <a:ext uri="{FF2B5EF4-FFF2-40B4-BE49-F238E27FC236}">
                  <a16:creationId xmlns:a16="http://schemas.microsoft.com/office/drawing/2014/main" id="{2862AFA3-D267-45F0-8697-BD5D9C1F5E5E}"/>
                </a:ext>
              </a:extLst>
            </p:cNvPr>
            <p:cNvSpPr/>
            <p:nvPr/>
          </p:nvSpPr>
          <p:spPr>
            <a:xfrm>
              <a:off x="4535414" y="2718768"/>
              <a:ext cx="221245" cy="229689"/>
            </a:xfrm>
            <a:custGeom>
              <a:avLst/>
              <a:gdLst/>
              <a:ahLst/>
              <a:cxnLst/>
              <a:rect l="l" t="t" r="r" b="b"/>
              <a:pathLst>
                <a:path w="3668" h="3808" extrusionOk="0">
                  <a:moveTo>
                    <a:pt x="2140" y="0"/>
                  </a:moveTo>
                  <a:cubicBezTo>
                    <a:pt x="1" y="0"/>
                    <a:pt x="27" y="1693"/>
                    <a:pt x="27" y="1693"/>
                  </a:cubicBezTo>
                  <a:lnTo>
                    <a:pt x="3667" y="3808"/>
                  </a:lnTo>
                  <a:lnTo>
                    <a:pt x="2610" y="25"/>
                  </a:lnTo>
                  <a:cubicBezTo>
                    <a:pt x="2442" y="8"/>
                    <a:pt x="2286" y="0"/>
                    <a:pt x="214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102;p58">
              <a:extLst>
                <a:ext uri="{FF2B5EF4-FFF2-40B4-BE49-F238E27FC236}">
                  <a16:creationId xmlns:a16="http://schemas.microsoft.com/office/drawing/2014/main" id="{7D78EA1D-4042-4D07-B702-66E68A8EDDE5}"/>
                </a:ext>
              </a:extLst>
            </p:cNvPr>
            <p:cNvSpPr/>
            <p:nvPr/>
          </p:nvSpPr>
          <p:spPr>
            <a:xfrm>
              <a:off x="4516173" y="2663759"/>
              <a:ext cx="161349" cy="145245"/>
            </a:xfrm>
            <a:custGeom>
              <a:avLst/>
              <a:gdLst/>
              <a:ahLst/>
              <a:cxnLst/>
              <a:rect l="l" t="t" r="r" b="b"/>
              <a:pathLst>
                <a:path w="2675" h="2408" extrusionOk="0">
                  <a:moveTo>
                    <a:pt x="1324" y="0"/>
                  </a:moveTo>
                  <a:cubicBezTo>
                    <a:pt x="1219" y="0"/>
                    <a:pt x="1113" y="14"/>
                    <a:pt x="1007" y="43"/>
                  </a:cubicBezTo>
                  <a:cubicBezTo>
                    <a:pt x="377" y="226"/>
                    <a:pt x="0" y="886"/>
                    <a:pt x="174" y="1527"/>
                  </a:cubicBezTo>
                  <a:cubicBezTo>
                    <a:pt x="325" y="2058"/>
                    <a:pt x="805" y="2407"/>
                    <a:pt x="1330" y="2407"/>
                  </a:cubicBezTo>
                  <a:cubicBezTo>
                    <a:pt x="1438" y="2407"/>
                    <a:pt x="1548" y="2392"/>
                    <a:pt x="1658" y="2361"/>
                  </a:cubicBezTo>
                  <a:cubicBezTo>
                    <a:pt x="2298" y="2188"/>
                    <a:pt x="2675" y="1516"/>
                    <a:pt x="2492" y="886"/>
                  </a:cubicBezTo>
                  <a:cubicBezTo>
                    <a:pt x="2347" y="351"/>
                    <a:pt x="1855" y="0"/>
                    <a:pt x="132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103;p58">
              <a:extLst>
                <a:ext uri="{FF2B5EF4-FFF2-40B4-BE49-F238E27FC236}">
                  <a16:creationId xmlns:a16="http://schemas.microsoft.com/office/drawing/2014/main" id="{2EF9B2F0-044D-4576-A157-82DF3AB3BA59}"/>
                </a:ext>
              </a:extLst>
            </p:cNvPr>
            <p:cNvSpPr/>
            <p:nvPr/>
          </p:nvSpPr>
          <p:spPr>
            <a:xfrm>
              <a:off x="4594102" y="2734511"/>
              <a:ext cx="163762" cy="213343"/>
            </a:xfrm>
            <a:custGeom>
              <a:avLst/>
              <a:gdLst/>
              <a:ahLst/>
              <a:cxnLst/>
              <a:rect l="l" t="t" r="r" b="b"/>
              <a:pathLst>
                <a:path w="2715" h="3537" extrusionOk="0">
                  <a:moveTo>
                    <a:pt x="50" y="0"/>
                  </a:moveTo>
                  <a:cubicBezTo>
                    <a:pt x="41" y="0"/>
                    <a:pt x="31" y="3"/>
                    <a:pt x="21" y="8"/>
                  </a:cubicBezTo>
                  <a:cubicBezTo>
                    <a:pt x="10" y="18"/>
                    <a:pt x="0" y="38"/>
                    <a:pt x="21" y="49"/>
                  </a:cubicBezTo>
                  <a:lnTo>
                    <a:pt x="2654" y="3516"/>
                  </a:lnTo>
                  <a:cubicBezTo>
                    <a:pt x="2664" y="3526"/>
                    <a:pt x="2674" y="3536"/>
                    <a:pt x="2684" y="3536"/>
                  </a:cubicBezTo>
                  <a:cubicBezTo>
                    <a:pt x="2684" y="3536"/>
                    <a:pt x="2694" y="3526"/>
                    <a:pt x="2705" y="3526"/>
                  </a:cubicBezTo>
                  <a:cubicBezTo>
                    <a:pt x="2715" y="3516"/>
                    <a:pt x="2715" y="3495"/>
                    <a:pt x="2705" y="3475"/>
                  </a:cubicBezTo>
                  <a:lnTo>
                    <a:pt x="71" y="8"/>
                  </a:lnTo>
                  <a:cubicBezTo>
                    <a:pt x="66" y="3"/>
                    <a:pt x="59" y="0"/>
                    <a:pt x="5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104;p58">
              <a:extLst>
                <a:ext uri="{FF2B5EF4-FFF2-40B4-BE49-F238E27FC236}">
                  <a16:creationId xmlns:a16="http://schemas.microsoft.com/office/drawing/2014/main" id="{017B2A61-117B-4623-950C-F1C49D7EFECE}"/>
                </a:ext>
              </a:extLst>
            </p:cNvPr>
            <p:cNvSpPr/>
            <p:nvPr/>
          </p:nvSpPr>
          <p:spPr>
            <a:xfrm>
              <a:off x="4654781" y="2744524"/>
              <a:ext cx="31968" cy="106400"/>
            </a:xfrm>
            <a:custGeom>
              <a:avLst/>
              <a:gdLst/>
              <a:ahLst/>
              <a:cxnLst/>
              <a:rect l="l" t="t" r="r" b="b"/>
              <a:pathLst>
                <a:path w="530" h="1764" extrusionOk="0">
                  <a:moveTo>
                    <a:pt x="26" y="1"/>
                  </a:moveTo>
                  <a:cubicBezTo>
                    <a:pt x="22" y="1"/>
                    <a:pt x="17" y="2"/>
                    <a:pt x="11" y="5"/>
                  </a:cubicBezTo>
                  <a:cubicBezTo>
                    <a:pt x="0" y="15"/>
                    <a:pt x="0" y="35"/>
                    <a:pt x="11" y="55"/>
                  </a:cubicBezTo>
                  <a:cubicBezTo>
                    <a:pt x="11" y="55"/>
                    <a:pt x="468" y="686"/>
                    <a:pt x="448" y="1734"/>
                  </a:cubicBezTo>
                  <a:cubicBezTo>
                    <a:pt x="448" y="1754"/>
                    <a:pt x="468" y="1764"/>
                    <a:pt x="479" y="1764"/>
                  </a:cubicBezTo>
                  <a:cubicBezTo>
                    <a:pt x="499" y="1764"/>
                    <a:pt x="509" y="1754"/>
                    <a:pt x="509" y="1734"/>
                  </a:cubicBezTo>
                  <a:cubicBezTo>
                    <a:pt x="529" y="666"/>
                    <a:pt x="61" y="25"/>
                    <a:pt x="52" y="15"/>
                  </a:cubicBezTo>
                  <a:cubicBezTo>
                    <a:pt x="44" y="8"/>
                    <a:pt x="37" y="1"/>
                    <a:pt x="2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105;p58">
              <a:extLst>
                <a:ext uri="{FF2B5EF4-FFF2-40B4-BE49-F238E27FC236}">
                  <a16:creationId xmlns:a16="http://schemas.microsoft.com/office/drawing/2014/main" id="{413C3601-23F4-4488-8C95-1989DDF0603E}"/>
                </a:ext>
              </a:extLst>
            </p:cNvPr>
            <p:cNvSpPr/>
            <p:nvPr/>
          </p:nvSpPr>
          <p:spPr>
            <a:xfrm>
              <a:off x="4676857" y="2734330"/>
              <a:ext cx="25213" cy="64479"/>
            </a:xfrm>
            <a:custGeom>
              <a:avLst/>
              <a:gdLst/>
              <a:ahLst/>
              <a:cxnLst/>
              <a:rect l="l" t="t" r="r" b="b"/>
              <a:pathLst>
                <a:path w="418" h="1069" extrusionOk="0">
                  <a:moveTo>
                    <a:pt x="153" y="1"/>
                  </a:moveTo>
                  <a:cubicBezTo>
                    <a:pt x="143" y="11"/>
                    <a:pt x="133" y="32"/>
                    <a:pt x="133" y="41"/>
                  </a:cubicBezTo>
                  <a:cubicBezTo>
                    <a:pt x="143" y="52"/>
                    <a:pt x="346" y="713"/>
                    <a:pt x="11" y="1018"/>
                  </a:cubicBezTo>
                  <a:cubicBezTo>
                    <a:pt x="0" y="1028"/>
                    <a:pt x="0" y="1038"/>
                    <a:pt x="11" y="1058"/>
                  </a:cubicBezTo>
                  <a:cubicBezTo>
                    <a:pt x="11" y="1058"/>
                    <a:pt x="21" y="1069"/>
                    <a:pt x="31" y="1069"/>
                  </a:cubicBezTo>
                  <a:cubicBezTo>
                    <a:pt x="41" y="1069"/>
                    <a:pt x="52" y="1058"/>
                    <a:pt x="52" y="1058"/>
                  </a:cubicBezTo>
                  <a:cubicBezTo>
                    <a:pt x="418" y="733"/>
                    <a:pt x="204" y="52"/>
                    <a:pt x="194" y="21"/>
                  </a:cubicBezTo>
                  <a:cubicBezTo>
                    <a:pt x="194" y="11"/>
                    <a:pt x="174" y="1"/>
                    <a:pt x="15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106;p58">
              <a:extLst>
                <a:ext uri="{FF2B5EF4-FFF2-40B4-BE49-F238E27FC236}">
                  <a16:creationId xmlns:a16="http://schemas.microsoft.com/office/drawing/2014/main" id="{81D450C4-ABA2-4832-9721-734ED3CBEC9C}"/>
                </a:ext>
              </a:extLst>
            </p:cNvPr>
            <p:cNvSpPr/>
            <p:nvPr/>
          </p:nvSpPr>
          <p:spPr>
            <a:xfrm>
              <a:off x="4587286" y="2798990"/>
              <a:ext cx="98197" cy="53140"/>
            </a:xfrm>
            <a:custGeom>
              <a:avLst/>
              <a:gdLst/>
              <a:ahLst/>
              <a:cxnLst/>
              <a:rect l="l" t="t" r="r" b="b"/>
              <a:pathLst>
                <a:path w="1628" h="881" extrusionOk="0">
                  <a:moveTo>
                    <a:pt x="36" y="0"/>
                  </a:moveTo>
                  <a:cubicBezTo>
                    <a:pt x="28" y="0"/>
                    <a:pt x="20" y="3"/>
                    <a:pt x="12" y="7"/>
                  </a:cubicBezTo>
                  <a:cubicBezTo>
                    <a:pt x="1" y="17"/>
                    <a:pt x="1" y="37"/>
                    <a:pt x="12" y="58"/>
                  </a:cubicBezTo>
                  <a:cubicBezTo>
                    <a:pt x="21" y="58"/>
                    <a:pt x="540" y="657"/>
                    <a:pt x="1587" y="881"/>
                  </a:cubicBezTo>
                  <a:lnTo>
                    <a:pt x="1598" y="881"/>
                  </a:lnTo>
                  <a:cubicBezTo>
                    <a:pt x="1607" y="881"/>
                    <a:pt x="1618" y="871"/>
                    <a:pt x="1628" y="851"/>
                  </a:cubicBezTo>
                  <a:cubicBezTo>
                    <a:pt x="1628" y="840"/>
                    <a:pt x="1618" y="820"/>
                    <a:pt x="1598" y="820"/>
                  </a:cubicBezTo>
                  <a:cubicBezTo>
                    <a:pt x="581" y="596"/>
                    <a:pt x="62" y="17"/>
                    <a:pt x="62" y="17"/>
                  </a:cubicBezTo>
                  <a:cubicBezTo>
                    <a:pt x="56" y="5"/>
                    <a:pt x="47" y="0"/>
                    <a:pt x="3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107;p58">
              <a:extLst>
                <a:ext uri="{FF2B5EF4-FFF2-40B4-BE49-F238E27FC236}">
                  <a16:creationId xmlns:a16="http://schemas.microsoft.com/office/drawing/2014/main" id="{64D75588-5590-4593-9EA7-37C8692D2CC9}"/>
                </a:ext>
              </a:extLst>
            </p:cNvPr>
            <p:cNvSpPr/>
            <p:nvPr/>
          </p:nvSpPr>
          <p:spPr>
            <a:xfrm>
              <a:off x="4570760" y="2826314"/>
              <a:ext cx="65083" cy="15441"/>
            </a:xfrm>
            <a:custGeom>
              <a:avLst/>
              <a:gdLst/>
              <a:ahLst/>
              <a:cxnLst/>
              <a:rect l="l" t="t" r="r" b="b"/>
              <a:pathLst>
                <a:path w="1079" h="256" extrusionOk="0">
                  <a:moveTo>
                    <a:pt x="51" y="1"/>
                  </a:moveTo>
                  <a:cubicBezTo>
                    <a:pt x="31" y="1"/>
                    <a:pt x="21" y="1"/>
                    <a:pt x="11" y="21"/>
                  </a:cubicBezTo>
                  <a:cubicBezTo>
                    <a:pt x="1" y="32"/>
                    <a:pt x="1" y="52"/>
                    <a:pt x="21" y="62"/>
                  </a:cubicBezTo>
                  <a:cubicBezTo>
                    <a:pt x="41" y="73"/>
                    <a:pt x="356" y="256"/>
                    <a:pt x="692" y="256"/>
                  </a:cubicBezTo>
                  <a:cubicBezTo>
                    <a:pt x="814" y="256"/>
                    <a:pt x="946" y="225"/>
                    <a:pt x="1058" y="143"/>
                  </a:cubicBezTo>
                  <a:cubicBezTo>
                    <a:pt x="1068" y="134"/>
                    <a:pt x="1079" y="123"/>
                    <a:pt x="1068" y="103"/>
                  </a:cubicBezTo>
                  <a:cubicBezTo>
                    <a:pt x="1058" y="93"/>
                    <a:pt x="1038" y="93"/>
                    <a:pt x="1027" y="93"/>
                  </a:cubicBezTo>
                  <a:cubicBezTo>
                    <a:pt x="927" y="166"/>
                    <a:pt x="807" y="192"/>
                    <a:pt x="687" y="192"/>
                  </a:cubicBezTo>
                  <a:cubicBezTo>
                    <a:pt x="372" y="192"/>
                    <a:pt x="51" y="9"/>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108;p58">
              <a:extLst>
                <a:ext uri="{FF2B5EF4-FFF2-40B4-BE49-F238E27FC236}">
                  <a16:creationId xmlns:a16="http://schemas.microsoft.com/office/drawing/2014/main" id="{581094BB-9BA8-4B5A-9736-82FB36D4AC33}"/>
                </a:ext>
              </a:extLst>
            </p:cNvPr>
            <p:cNvSpPr/>
            <p:nvPr/>
          </p:nvSpPr>
          <p:spPr>
            <a:xfrm>
              <a:off x="4755329" y="2689454"/>
              <a:ext cx="220641" cy="229568"/>
            </a:xfrm>
            <a:custGeom>
              <a:avLst/>
              <a:gdLst/>
              <a:ahLst/>
              <a:cxnLst/>
              <a:rect l="l" t="t" r="r" b="b"/>
              <a:pathLst>
                <a:path w="3658" h="3806" extrusionOk="0">
                  <a:moveTo>
                    <a:pt x="1505" y="0"/>
                  </a:moveTo>
                  <a:cubicBezTo>
                    <a:pt x="1363" y="0"/>
                    <a:pt x="1211" y="7"/>
                    <a:pt x="1049" y="23"/>
                  </a:cubicBezTo>
                  <a:lnTo>
                    <a:pt x="1" y="3806"/>
                  </a:lnTo>
                  <a:lnTo>
                    <a:pt x="1" y="3806"/>
                  </a:lnTo>
                  <a:lnTo>
                    <a:pt x="3631" y="1691"/>
                  </a:lnTo>
                  <a:cubicBezTo>
                    <a:pt x="3631" y="1691"/>
                    <a:pt x="3658" y="0"/>
                    <a:pt x="150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109;p58">
              <a:extLst>
                <a:ext uri="{FF2B5EF4-FFF2-40B4-BE49-F238E27FC236}">
                  <a16:creationId xmlns:a16="http://schemas.microsoft.com/office/drawing/2014/main" id="{37AAC8E3-A8A5-4031-A332-1721E04F1509}"/>
                </a:ext>
              </a:extLst>
            </p:cNvPr>
            <p:cNvSpPr/>
            <p:nvPr/>
          </p:nvSpPr>
          <p:spPr>
            <a:xfrm>
              <a:off x="4834465" y="2634686"/>
              <a:ext cx="161349" cy="145184"/>
            </a:xfrm>
            <a:custGeom>
              <a:avLst/>
              <a:gdLst/>
              <a:ahLst/>
              <a:cxnLst/>
              <a:rect l="l" t="t" r="r" b="b"/>
              <a:pathLst>
                <a:path w="2675" h="2407" extrusionOk="0">
                  <a:moveTo>
                    <a:pt x="1330" y="0"/>
                  </a:moveTo>
                  <a:cubicBezTo>
                    <a:pt x="805" y="0"/>
                    <a:pt x="327" y="350"/>
                    <a:pt x="184" y="880"/>
                  </a:cubicBezTo>
                  <a:cubicBezTo>
                    <a:pt x="1" y="1521"/>
                    <a:pt x="377" y="2181"/>
                    <a:pt x="1018" y="2365"/>
                  </a:cubicBezTo>
                  <a:cubicBezTo>
                    <a:pt x="1123" y="2393"/>
                    <a:pt x="1229" y="2407"/>
                    <a:pt x="1333" y="2407"/>
                  </a:cubicBezTo>
                  <a:cubicBezTo>
                    <a:pt x="1862" y="2407"/>
                    <a:pt x="2347" y="2056"/>
                    <a:pt x="2492" y="1521"/>
                  </a:cubicBezTo>
                  <a:cubicBezTo>
                    <a:pt x="2675" y="880"/>
                    <a:pt x="2299" y="220"/>
                    <a:pt x="1658" y="46"/>
                  </a:cubicBezTo>
                  <a:cubicBezTo>
                    <a:pt x="1548" y="15"/>
                    <a:pt x="1438" y="0"/>
                    <a:pt x="133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110;p58">
              <a:extLst>
                <a:ext uri="{FF2B5EF4-FFF2-40B4-BE49-F238E27FC236}">
                  <a16:creationId xmlns:a16="http://schemas.microsoft.com/office/drawing/2014/main" id="{A63A0474-3C97-4138-A48C-D1EEF108D1AB}"/>
                </a:ext>
              </a:extLst>
            </p:cNvPr>
            <p:cNvSpPr/>
            <p:nvPr/>
          </p:nvSpPr>
          <p:spPr>
            <a:xfrm>
              <a:off x="4753520" y="2705136"/>
              <a:ext cx="163822" cy="213283"/>
            </a:xfrm>
            <a:custGeom>
              <a:avLst/>
              <a:gdLst/>
              <a:ahLst/>
              <a:cxnLst/>
              <a:rect l="l" t="t" r="r" b="b"/>
              <a:pathLst>
                <a:path w="2716" h="3536" extrusionOk="0">
                  <a:moveTo>
                    <a:pt x="2678" y="0"/>
                  </a:moveTo>
                  <a:cubicBezTo>
                    <a:pt x="2670" y="0"/>
                    <a:pt x="2660" y="5"/>
                    <a:pt x="2654" y="17"/>
                  </a:cubicBezTo>
                  <a:lnTo>
                    <a:pt x="21" y="3485"/>
                  </a:lnTo>
                  <a:cubicBezTo>
                    <a:pt x="1" y="3494"/>
                    <a:pt x="11" y="3515"/>
                    <a:pt x="21" y="3525"/>
                  </a:cubicBezTo>
                  <a:cubicBezTo>
                    <a:pt x="31" y="3535"/>
                    <a:pt x="31" y="3535"/>
                    <a:pt x="41" y="3535"/>
                  </a:cubicBezTo>
                  <a:cubicBezTo>
                    <a:pt x="51" y="3535"/>
                    <a:pt x="62" y="3535"/>
                    <a:pt x="72" y="3525"/>
                  </a:cubicBezTo>
                  <a:lnTo>
                    <a:pt x="2705" y="58"/>
                  </a:lnTo>
                  <a:cubicBezTo>
                    <a:pt x="2715" y="37"/>
                    <a:pt x="2715" y="17"/>
                    <a:pt x="2695" y="7"/>
                  </a:cubicBezTo>
                  <a:cubicBezTo>
                    <a:pt x="2691" y="3"/>
                    <a:pt x="2685" y="0"/>
                    <a:pt x="267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111;p58">
              <a:extLst>
                <a:ext uri="{FF2B5EF4-FFF2-40B4-BE49-F238E27FC236}">
                  <a16:creationId xmlns:a16="http://schemas.microsoft.com/office/drawing/2014/main" id="{6920CA96-E63A-4BB1-A4A4-FE49E74197C5}"/>
                </a:ext>
              </a:extLst>
            </p:cNvPr>
            <p:cNvSpPr/>
            <p:nvPr/>
          </p:nvSpPr>
          <p:spPr>
            <a:xfrm>
              <a:off x="4825236" y="2715511"/>
              <a:ext cx="31968" cy="105978"/>
            </a:xfrm>
            <a:custGeom>
              <a:avLst/>
              <a:gdLst/>
              <a:ahLst/>
              <a:cxnLst/>
              <a:rect l="l" t="t" r="r" b="b"/>
              <a:pathLst>
                <a:path w="530" h="1757" extrusionOk="0">
                  <a:moveTo>
                    <a:pt x="489" y="0"/>
                  </a:moveTo>
                  <a:cubicBezTo>
                    <a:pt x="482" y="0"/>
                    <a:pt x="474" y="3"/>
                    <a:pt x="469" y="8"/>
                  </a:cubicBezTo>
                  <a:cubicBezTo>
                    <a:pt x="469" y="18"/>
                    <a:pt x="1" y="669"/>
                    <a:pt x="12" y="1726"/>
                  </a:cubicBezTo>
                  <a:cubicBezTo>
                    <a:pt x="12" y="1747"/>
                    <a:pt x="32" y="1757"/>
                    <a:pt x="42" y="1757"/>
                  </a:cubicBezTo>
                  <a:cubicBezTo>
                    <a:pt x="62" y="1757"/>
                    <a:pt x="73" y="1747"/>
                    <a:pt x="73" y="1726"/>
                  </a:cubicBezTo>
                  <a:cubicBezTo>
                    <a:pt x="62" y="689"/>
                    <a:pt x="520" y="48"/>
                    <a:pt x="520" y="48"/>
                  </a:cubicBezTo>
                  <a:cubicBezTo>
                    <a:pt x="530" y="39"/>
                    <a:pt x="530" y="18"/>
                    <a:pt x="509" y="8"/>
                  </a:cubicBezTo>
                  <a:cubicBezTo>
                    <a:pt x="504" y="3"/>
                    <a:pt x="497" y="0"/>
                    <a:pt x="48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112;p58">
              <a:extLst>
                <a:ext uri="{FF2B5EF4-FFF2-40B4-BE49-F238E27FC236}">
                  <a16:creationId xmlns:a16="http://schemas.microsoft.com/office/drawing/2014/main" id="{FD762A05-0714-47A4-98D3-5E7C0008664B}"/>
                </a:ext>
              </a:extLst>
            </p:cNvPr>
            <p:cNvSpPr/>
            <p:nvPr/>
          </p:nvSpPr>
          <p:spPr>
            <a:xfrm>
              <a:off x="4809976" y="2705317"/>
              <a:ext cx="25152" cy="64057"/>
            </a:xfrm>
            <a:custGeom>
              <a:avLst/>
              <a:gdLst/>
              <a:ahLst/>
              <a:cxnLst/>
              <a:rect l="l" t="t" r="r" b="b"/>
              <a:pathLst>
                <a:path w="417" h="1062" extrusionOk="0">
                  <a:moveTo>
                    <a:pt x="244" y="0"/>
                  </a:moveTo>
                  <a:cubicBezTo>
                    <a:pt x="235" y="0"/>
                    <a:pt x="224" y="10"/>
                    <a:pt x="224" y="25"/>
                  </a:cubicBezTo>
                  <a:cubicBezTo>
                    <a:pt x="213" y="55"/>
                    <a:pt x="0" y="736"/>
                    <a:pt x="366" y="1051"/>
                  </a:cubicBezTo>
                  <a:cubicBezTo>
                    <a:pt x="366" y="1062"/>
                    <a:pt x="376" y="1062"/>
                    <a:pt x="387" y="1062"/>
                  </a:cubicBezTo>
                  <a:cubicBezTo>
                    <a:pt x="387" y="1062"/>
                    <a:pt x="396" y="1062"/>
                    <a:pt x="407" y="1051"/>
                  </a:cubicBezTo>
                  <a:cubicBezTo>
                    <a:pt x="417" y="1041"/>
                    <a:pt x="417" y="1021"/>
                    <a:pt x="396" y="1010"/>
                  </a:cubicBezTo>
                  <a:cubicBezTo>
                    <a:pt x="71" y="716"/>
                    <a:pt x="274" y="45"/>
                    <a:pt x="274" y="45"/>
                  </a:cubicBezTo>
                  <a:cubicBezTo>
                    <a:pt x="285" y="25"/>
                    <a:pt x="274" y="4"/>
                    <a:pt x="254" y="4"/>
                  </a:cubicBezTo>
                  <a:cubicBezTo>
                    <a:pt x="251" y="1"/>
                    <a:pt x="248" y="0"/>
                    <a:pt x="2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113;p58">
              <a:extLst>
                <a:ext uri="{FF2B5EF4-FFF2-40B4-BE49-F238E27FC236}">
                  <a16:creationId xmlns:a16="http://schemas.microsoft.com/office/drawing/2014/main" id="{23DF4D56-3582-4766-A31E-EADFEC390EEE}"/>
                </a:ext>
              </a:extLst>
            </p:cNvPr>
            <p:cNvSpPr/>
            <p:nvPr/>
          </p:nvSpPr>
          <p:spPr>
            <a:xfrm>
              <a:off x="4826503" y="2770098"/>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11"/>
                    <a:pt x="0" y="831"/>
                    <a:pt x="0" y="852"/>
                  </a:cubicBezTo>
                  <a:cubicBezTo>
                    <a:pt x="0" y="862"/>
                    <a:pt x="21" y="872"/>
                    <a:pt x="31" y="872"/>
                  </a:cubicBezTo>
                  <a:lnTo>
                    <a:pt x="41" y="872"/>
                  </a:lnTo>
                  <a:cubicBezTo>
                    <a:pt x="1078" y="648"/>
                    <a:pt x="1607" y="4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114;p58">
              <a:extLst>
                <a:ext uri="{FF2B5EF4-FFF2-40B4-BE49-F238E27FC236}">
                  <a16:creationId xmlns:a16="http://schemas.microsoft.com/office/drawing/2014/main" id="{3E0048B0-A9EC-47A3-AED4-66B90E2A9862}"/>
                </a:ext>
              </a:extLst>
            </p:cNvPr>
            <p:cNvSpPr/>
            <p:nvPr/>
          </p:nvSpPr>
          <p:spPr>
            <a:xfrm>
              <a:off x="4876204" y="2797120"/>
              <a:ext cx="65083" cy="15200"/>
            </a:xfrm>
            <a:custGeom>
              <a:avLst/>
              <a:gdLst/>
              <a:ahLst/>
              <a:cxnLst/>
              <a:rect l="l" t="t" r="r" b="b"/>
              <a:pathLst>
                <a:path w="1079" h="252" extrusionOk="0">
                  <a:moveTo>
                    <a:pt x="1044" y="0"/>
                  </a:moveTo>
                  <a:cubicBezTo>
                    <a:pt x="1037" y="0"/>
                    <a:pt x="1031" y="3"/>
                    <a:pt x="1027" y="7"/>
                  </a:cubicBezTo>
                  <a:cubicBezTo>
                    <a:pt x="1020" y="7"/>
                    <a:pt x="699" y="196"/>
                    <a:pt x="384" y="196"/>
                  </a:cubicBezTo>
                  <a:cubicBezTo>
                    <a:pt x="266" y="196"/>
                    <a:pt x="150" y="170"/>
                    <a:pt x="51" y="99"/>
                  </a:cubicBezTo>
                  <a:cubicBezTo>
                    <a:pt x="47" y="95"/>
                    <a:pt x="41" y="92"/>
                    <a:pt x="35" y="92"/>
                  </a:cubicBezTo>
                  <a:cubicBezTo>
                    <a:pt x="26" y="92"/>
                    <a:pt x="16" y="97"/>
                    <a:pt x="10" y="109"/>
                  </a:cubicBezTo>
                  <a:cubicBezTo>
                    <a:pt x="0" y="119"/>
                    <a:pt x="0" y="139"/>
                    <a:pt x="21" y="150"/>
                  </a:cubicBezTo>
                  <a:cubicBezTo>
                    <a:pt x="132" y="231"/>
                    <a:pt x="254" y="251"/>
                    <a:pt x="387" y="251"/>
                  </a:cubicBezTo>
                  <a:cubicBezTo>
                    <a:pt x="712" y="251"/>
                    <a:pt x="1037" y="68"/>
                    <a:pt x="1058" y="58"/>
                  </a:cubicBezTo>
                  <a:cubicBezTo>
                    <a:pt x="1067" y="48"/>
                    <a:pt x="1078" y="28"/>
                    <a:pt x="1067" y="17"/>
                  </a:cubicBezTo>
                  <a:cubicBezTo>
                    <a:pt x="1062" y="5"/>
                    <a:pt x="1053" y="0"/>
                    <a:pt x="10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115;p58">
              <a:extLst>
                <a:ext uri="{FF2B5EF4-FFF2-40B4-BE49-F238E27FC236}">
                  <a16:creationId xmlns:a16="http://schemas.microsoft.com/office/drawing/2014/main" id="{CB3DE5F3-BE0A-4FB8-9898-E648A0337A21}"/>
                </a:ext>
              </a:extLst>
            </p:cNvPr>
            <p:cNvSpPr/>
            <p:nvPr/>
          </p:nvSpPr>
          <p:spPr>
            <a:xfrm>
              <a:off x="4771916" y="1702241"/>
              <a:ext cx="328188" cy="437905"/>
            </a:xfrm>
            <a:custGeom>
              <a:avLst/>
              <a:gdLst/>
              <a:ahLst/>
              <a:cxnLst/>
              <a:rect l="l" t="t" r="r" b="b"/>
              <a:pathLst>
                <a:path w="5441" h="7260" extrusionOk="0">
                  <a:moveTo>
                    <a:pt x="2163" y="0"/>
                  </a:moveTo>
                  <a:cubicBezTo>
                    <a:pt x="1610" y="0"/>
                    <a:pt x="1221" y="152"/>
                    <a:pt x="1221" y="152"/>
                  </a:cubicBezTo>
                  <a:lnTo>
                    <a:pt x="1" y="7260"/>
                  </a:lnTo>
                  <a:lnTo>
                    <a:pt x="5440" y="3294"/>
                  </a:lnTo>
                  <a:cubicBezTo>
                    <a:pt x="4700" y="498"/>
                    <a:pt x="3163" y="0"/>
                    <a:pt x="216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116;p58">
              <a:extLst>
                <a:ext uri="{FF2B5EF4-FFF2-40B4-BE49-F238E27FC236}">
                  <a16:creationId xmlns:a16="http://schemas.microsoft.com/office/drawing/2014/main" id="{43918E69-308F-45D7-A50D-26589CD84F69}"/>
                </a:ext>
              </a:extLst>
            </p:cNvPr>
            <p:cNvSpPr/>
            <p:nvPr/>
          </p:nvSpPr>
          <p:spPr>
            <a:xfrm>
              <a:off x="4875541" y="1632334"/>
              <a:ext cx="281622" cy="248327"/>
            </a:xfrm>
            <a:custGeom>
              <a:avLst/>
              <a:gdLst/>
              <a:ahLst/>
              <a:cxnLst/>
              <a:rect l="l" t="t" r="r" b="b"/>
              <a:pathLst>
                <a:path w="4669" h="4117" extrusionOk="0">
                  <a:moveTo>
                    <a:pt x="2329" y="0"/>
                  </a:moveTo>
                  <a:cubicBezTo>
                    <a:pt x="1908" y="0"/>
                    <a:pt x="1484" y="129"/>
                    <a:pt x="1119" y="396"/>
                  </a:cubicBezTo>
                  <a:cubicBezTo>
                    <a:pt x="194" y="1057"/>
                    <a:pt x="1" y="2348"/>
                    <a:pt x="662" y="3263"/>
                  </a:cubicBezTo>
                  <a:cubicBezTo>
                    <a:pt x="1066" y="3821"/>
                    <a:pt x="1696" y="4117"/>
                    <a:pt x="2332" y="4117"/>
                  </a:cubicBezTo>
                  <a:cubicBezTo>
                    <a:pt x="2752" y="4117"/>
                    <a:pt x="3175" y="3988"/>
                    <a:pt x="3539" y="3721"/>
                  </a:cubicBezTo>
                  <a:cubicBezTo>
                    <a:pt x="4465" y="3050"/>
                    <a:pt x="4668" y="1759"/>
                    <a:pt x="3997" y="843"/>
                  </a:cubicBezTo>
                  <a:cubicBezTo>
                    <a:pt x="3593" y="293"/>
                    <a:pt x="2965" y="0"/>
                    <a:pt x="232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117;p58">
              <a:extLst>
                <a:ext uri="{FF2B5EF4-FFF2-40B4-BE49-F238E27FC236}">
                  <a16:creationId xmlns:a16="http://schemas.microsoft.com/office/drawing/2014/main" id="{39C9363F-2305-4AF4-A835-3972196F2628}"/>
                </a:ext>
              </a:extLst>
            </p:cNvPr>
            <p:cNvSpPr/>
            <p:nvPr/>
          </p:nvSpPr>
          <p:spPr>
            <a:xfrm>
              <a:off x="4768237" y="1753330"/>
              <a:ext cx="251524" cy="389892"/>
            </a:xfrm>
            <a:custGeom>
              <a:avLst/>
              <a:gdLst/>
              <a:ahLst/>
              <a:cxnLst/>
              <a:rect l="l" t="t" r="r" b="b"/>
              <a:pathLst>
                <a:path w="4170" h="6464" extrusionOk="0">
                  <a:moveTo>
                    <a:pt x="4110" y="1"/>
                  </a:moveTo>
                  <a:cubicBezTo>
                    <a:pt x="4092" y="1"/>
                    <a:pt x="4074" y="8"/>
                    <a:pt x="4068" y="27"/>
                  </a:cubicBezTo>
                  <a:lnTo>
                    <a:pt x="21" y="6382"/>
                  </a:lnTo>
                  <a:cubicBezTo>
                    <a:pt x="1" y="6402"/>
                    <a:pt x="11" y="6433"/>
                    <a:pt x="31" y="6453"/>
                  </a:cubicBezTo>
                  <a:cubicBezTo>
                    <a:pt x="41" y="6453"/>
                    <a:pt x="51" y="6463"/>
                    <a:pt x="62" y="6463"/>
                  </a:cubicBezTo>
                  <a:cubicBezTo>
                    <a:pt x="82" y="6463"/>
                    <a:pt x="92" y="6453"/>
                    <a:pt x="102" y="6433"/>
                  </a:cubicBezTo>
                  <a:lnTo>
                    <a:pt x="4149" y="78"/>
                  </a:lnTo>
                  <a:cubicBezTo>
                    <a:pt x="4170" y="58"/>
                    <a:pt x="4159" y="17"/>
                    <a:pt x="4139" y="7"/>
                  </a:cubicBezTo>
                  <a:cubicBezTo>
                    <a:pt x="4131" y="3"/>
                    <a:pt x="4121" y="1"/>
                    <a:pt x="411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118;p58">
              <a:extLst>
                <a:ext uri="{FF2B5EF4-FFF2-40B4-BE49-F238E27FC236}">
                  <a16:creationId xmlns:a16="http://schemas.microsoft.com/office/drawing/2014/main" id="{6694405E-F2ED-4867-8DB8-126F33A121E8}"/>
                </a:ext>
              </a:extLst>
            </p:cNvPr>
            <p:cNvSpPr/>
            <p:nvPr/>
          </p:nvSpPr>
          <p:spPr>
            <a:xfrm>
              <a:off x="4880487" y="1860393"/>
              <a:ext cx="154594" cy="110502"/>
            </a:xfrm>
            <a:custGeom>
              <a:avLst/>
              <a:gdLst/>
              <a:ahLst/>
              <a:cxnLst/>
              <a:rect l="l" t="t" r="r" b="b"/>
              <a:pathLst>
                <a:path w="2563" h="1832" extrusionOk="0">
                  <a:moveTo>
                    <a:pt x="2499" y="0"/>
                  </a:moveTo>
                  <a:cubicBezTo>
                    <a:pt x="2481" y="0"/>
                    <a:pt x="2467" y="9"/>
                    <a:pt x="2461" y="22"/>
                  </a:cubicBezTo>
                  <a:cubicBezTo>
                    <a:pt x="2451" y="31"/>
                    <a:pt x="1719" y="1140"/>
                    <a:pt x="41" y="1730"/>
                  </a:cubicBezTo>
                  <a:cubicBezTo>
                    <a:pt x="20" y="1740"/>
                    <a:pt x="0" y="1770"/>
                    <a:pt x="11" y="1801"/>
                  </a:cubicBezTo>
                  <a:cubicBezTo>
                    <a:pt x="20" y="1821"/>
                    <a:pt x="41" y="1831"/>
                    <a:pt x="61" y="1831"/>
                  </a:cubicBezTo>
                  <a:lnTo>
                    <a:pt x="81" y="1831"/>
                  </a:lnTo>
                  <a:cubicBezTo>
                    <a:pt x="1780" y="1221"/>
                    <a:pt x="2532" y="92"/>
                    <a:pt x="2542" y="83"/>
                  </a:cubicBezTo>
                  <a:cubicBezTo>
                    <a:pt x="2562" y="62"/>
                    <a:pt x="2553" y="22"/>
                    <a:pt x="2532" y="11"/>
                  </a:cubicBezTo>
                  <a:cubicBezTo>
                    <a:pt x="2521" y="3"/>
                    <a:pt x="2509" y="0"/>
                    <a:pt x="249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119;p58">
              <a:extLst>
                <a:ext uri="{FF2B5EF4-FFF2-40B4-BE49-F238E27FC236}">
                  <a16:creationId xmlns:a16="http://schemas.microsoft.com/office/drawing/2014/main" id="{0DF3E8D2-5911-4493-818A-0206471A5ECE}"/>
                </a:ext>
              </a:extLst>
            </p:cNvPr>
            <p:cNvSpPr/>
            <p:nvPr/>
          </p:nvSpPr>
          <p:spPr>
            <a:xfrm>
              <a:off x="4960829" y="1902676"/>
              <a:ext cx="107968" cy="35708"/>
            </a:xfrm>
            <a:custGeom>
              <a:avLst/>
              <a:gdLst/>
              <a:ahLst/>
              <a:cxnLst/>
              <a:rect l="l" t="t" r="r" b="b"/>
              <a:pathLst>
                <a:path w="1790" h="592" extrusionOk="0">
                  <a:moveTo>
                    <a:pt x="1732" y="1"/>
                  </a:moveTo>
                  <a:cubicBezTo>
                    <a:pt x="1722" y="1"/>
                    <a:pt x="1710" y="4"/>
                    <a:pt x="1698" y="12"/>
                  </a:cubicBezTo>
                  <a:cubicBezTo>
                    <a:pt x="1690" y="20"/>
                    <a:pt x="1086" y="487"/>
                    <a:pt x="501" y="487"/>
                  </a:cubicBezTo>
                  <a:cubicBezTo>
                    <a:pt x="357" y="487"/>
                    <a:pt x="214" y="458"/>
                    <a:pt x="82" y="388"/>
                  </a:cubicBezTo>
                  <a:cubicBezTo>
                    <a:pt x="76" y="385"/>
                    <a:pt x="70" y="384"/>
                    <a:pt x="64" y="384"/>
                  </a:cubicBezTo>
                  <a:cubicBezTo>
                    <a:pt x="46" y="384"/>
                    <a:pt x="25" y="393"/>
                    <a:pt x="10" y="408"/>
                  </a:cubicBezTo>
                  <a:cubicBezTo>
                    <a:pt x="0" y="439"/>
                    <a:pt x="10" y="469"/>
                    <a:pt x="41" y="480"/>
                  </a:cubicBezTo>
                  <a:cubicBezTo>
                    <a:pt x="183" y="561"/>
                    <a:pt x="346" y="591"/>
                    <a:pt x="509" y="591"/>
                  </a:cubicBezTo>
                  <a:cubicBezTo>
                    <a:pt x="1119" y="591"/>
                    <a:pt x="1729" y="114"/>
                    <a:pt x="1770" y="93"/>
                  </a:cubicBezTo>
                  <a:cubicBezTo>
                    <a:pt x="1790" y="73"/>
                    <a:pt x="1790" y="42"/>
                    <a:pt x="1770" y="22"/>
                  </a:cubicBezTo>
                  <a:cubicBezTo>
                    <a:pt x="1763" y="9"/>
                    <a:pt x="1749" y="1"/>
                    <a:pt x="173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120;p58">
              <a:extLst>
                <a:ext uri="{FF2B5EF4-FFF2-40B4-BE49-F238E27FC236}">
                  <a16:creationId xmlns:a16="http://schemas.microsoft.com/office/drawing/2014/main" id="{C9812809-4744-4277-8073-2442C9A9B3FC}"/>
                </a:ext>
              </a:extLst>
            </p:cNvPr>
            <p:cNvSpPr/>
            <p:nvPr/>
          </p:nvSpPr>
          <p:spPr>
            <a:xfrm>
              <a:off x="4862693" y="1785962"/>
              <a:ext cx="45419" cy="184933"/>
            </a:xfrm>
            <a:custGeom>
              <a:avLst/>
              <a:gdLst/>
              <a:ahLst/>
              <a:cxnLst/>
              <a:rect l="l" t="t" r="r" b="b"/>
              <a:pathLst>
                <a:path w="753" h="3066" extrusionOk="0">
                  <a:moveTo>
                    <a:pt x="698" y="1"/>
                  </a:moveTo>
                  <a:cubicBezTo>
                    <a:pt x="677" y="1"/>
                    <a:pt x="658" y="10"/>
                    <a:pt x="651" y="25"/>
                  </a:cubicBezTo>
                  <a:cubicBezTo>
                    <a:pt x="641" y="36"/>
                    <a:pt x="1" y="1235"/>
                    <a:pt x="275" y="3025"/>
                  </a:cubicBezTo>
                  <a:cubicBezTo>
                    <a:pt x="275" y="3055"/>
                    <a:pt x="295" y="3065"/>
                    <a:pt x="326" y="3065"/>
                  </a:cubicBezTo>
                  <a:lnTo>
                    <a:pt x="336" y="3065"/>
                  </a:lnTo>
                  <a:cubicBezTo>
                    <a:pt x="356" y="3065"/>
                    <a:pt x="376" y="3035"/>
                    <a:pt x="376" y="3014"/>
                  </a:cubicBezTo>
                  <a:cubicBezTo>
                    <a:pt x="112" y="1256"/>
                    <a:pt x="733" y="86"/>
                    <a:pt x="742" y="76"/>
                  </a:cubicBezTo>
                  <a:cubicBezTo>
                    <a:pt x="753" y="45"/>
                    <a:pt x="742" y="15"/>
                    <a:pt x="722" y="5"/>
                  </a:cubicBezTo>
                  <a:cubicBezTo>
                    <a:pt x="714" y="2"/>
                    <a:pt x="706" y="1"/>
                    <a:pt x="6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121;p58">
              <a:extLst>
                <a:ext uri="{FF2B5EF4-FFF2-40B4-BE49-F238E27FC236}">
                  <a16:creationId xmlns:a16="http://schemas.microsoft.com/office/drawing/2014/main" id="{7DDDDC39-49DC-4652-A2FF-B71F289F32ED}"/>
                </a:ext>
              </a:extLst>
            </p:cNvPr>
            <p:cNvSpPr/>
            <p:nvPr/>
          </p:nvSpPr>
          <p:spPr>
            <a:xfrm>
              <a:off x="4835732" y="1775647"/>
              <a:ext cx="46625" cy="106279"/>
            </a:xfrm>
            <a:custGeom>
              <a:avLst/>
              <a:gdLst/>
              <a:ahLst/>
              <a:cxnLst/>
              <a:rect l="l" t="t" r="r" b="b"/>
              <a:pathLst>
                <a:path w="773" h="1762" extrusionOk="0">
                  <a:moveTo>
                    <a:pt x="249" y="0"/>
                  </a:moveTo>
                  <a:cubicBezTo>
                    <a:pt x="227" y="0"/>
                    <a:pt x="212" y="19"/>
                    <a:pt x="204" y="44"/>
                  </a:cubicBezTo>
                  <a:cubicBezTo>
                    <a:pt x="193" y="94"/>
                    <a:pt x="0" y="1294"/>
                    <a:pt x="681" y="1752"/>
                  </a:cubicBezTo>
                  <a:cubicBezTo>
                    <a:pt x="692" y="1762"/>
                    <a:pt x="701" y="1762"/>
                    <a:pt x="712" y="1762"/>
                  </a:cubicBezTo>
                  <a:cubicBezTo>
                    <a:pt x="732" y="1762"/>
                    <a:pt x="742" y="1752"/>
                    <a:pt x="753" y="1741"/>
                  </a:cubicBezTo>
                  <a:cubicBezTo>
                    <a:pt x="773" y="1711"/>
                    <a:pt x="762" y="1680"/>
                    <a:pt x="742" y="1671"/>
                  </a:cubicBezTo>
                  <a:cubicBezTo>
                    <a:pt x="112" y="1244"/>
                    <a:pt x="305" y="74"/>
                    <a:pt x="305" y="64"/>
                  </a:cubicBezTo>
                  <a:cubicBezTo>
                    <a:pt x="315" y="33"/>
                    <a:pt x="295" y="3"/>
                    <a:pt x="265" y="3"/>
                  </a:cubicBezTo>
                  <a:cubicBezTo>
                    <a:pt x="259" y="1"/>
                    <a:pt x="254" y="0"/>
                    <a:pt x="24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122;p58">
              <a:extLst>
                <a:ext uri="{FF2B5EF4-FFF2-40B4-BE49-F238E27FC236}">
                  <a16:creationId xmlns:a16="http://schemas.microsoft.com/office/drawing/2014/main" id="{A9D120BD-72AA-42D8-A74F-CB3D1C49A97D}"/>
                </a:ext>
              </a:extLst>
            </p:cNvPr>
            <p:cNvSpPr/>
            <p:nvPr/>
          </p:nvSpPr>
          <p:spPr>
            <a:xfrm>
              <a:off x="4564004" y="1632756"/>
              <a:ext cx="194524" cy="309308"/>
            </a:xfrm>
            <a:custGeom>
              <a:avLst/>
              <a:gdLst/>
              <a:ahLst/>
              <a:cxnLst/>
              <a:rect l="l" t="t" r="r" b="b"/>
              <a:pathLst>
                <a:path w="3225" h="5128" extrusionOk="0">
                  <a:moveTo>
                    <a:pt x="2217" y="1"/>
                  </a:moveTo>
                  <a:cubicBezTo>
                    <a:pt x="1570" y="1"/>
                    <a:pt x="720" y="336"/>
                    <a:pt x="1" y="1742"/>
                  </a:cubicBezTo>
                  <a:lnTo>
                    <a:pt x="3000" y="5127"/>
                  </a:lnTo>
                  <a:lnTo>
                    <a:pt x="3224" y="278"/>
                  </a:lnTo>
                  <a:cubicBezTo>
                    <a:pt x="3224" y="278"/>
                    <a:pt x="2804" y="1"/>
                    <a:pt x="2217"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123;p58">
              <a:extLst>
                <a:ext uri="{FF2B5EF4-FFF2-40B4-BE49-F238E27FC236}">
                  <a16:creationId xmlns:a16="http://schemas.microsoft.com/office/drawing/2014/main" id="{1D85F74A-5454-4EA5-B480-413174694574}"/>
                </a:ext>
              </a:extLst>
            </p:cNvPr>
            <p:cNvSpPr/>
            <p:nvPr/>
          </p:nvSpPr>
          <p:spPr>
            <a:xfrm>
              <a:off x="4546271" y="1571293"/>
              <a:ext cx="186502" cy="166838"/>
            </a:xfrm>
            <a:custGeom>
              <a:avLst/>
              <a:gdLst/>
              <a:ahLst/>
              <a:cxnLst/>
              <a:rect l="l" t="t" r="r" b="b"/>
              <a:pathLst>
                <a:path w="3092" h="2766" extrusionOk="0">
                  <a:moveTo>
                    <a:pt x="1549" y="0"/>
                  </a:moveTo>
                  <a:cubicBezTo>
                    <a:pt x="1222" y="0"/>
                    <a:pt x="894" y="116"/>
                    <a:pt x="631" y="351"/>
                  </a:cubicBezTo>
                  <a:cubicBezTo>
                    <a:pt x="51" y="859"/>
                    <a:pt x="0" y="1733"/>
                    <a:pt x="508" y="2303"/>
                  </a:cubicBezTo>
                  <a:cubicBezTo>
                    <a:pt x="782" y="2609"/>
                    <a:pt x="1161" y="2765"/>
                    <a:pt x="1544" y="2765"/>
                  </a:cubicBezTo>
                  <a:cubicBezTo>
                    <a:pt x="1872" y="2765"/>
                    <a:pt x="2203" y="2650"/>
                    <a:pt x="2470" y="2415"/>
                  </a:cubicBezTo>
                  <a:cubicBezTo>
                    <a:pt x="3040" y="1907"/>
                    <a:pt x="3091" y="1032"/>
                    <a:pt x="2583" y="463"/>
                  </a:cubicBezTo>
                  <a:cubicBezTo>
                    <a:pt x="2309" y="157"/>
                    <a:pt x="1930" y="0"/>
                    <a:pt x="154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124;p58">
              <a:extLst>
                <a:ext uri="{FF2B5EF4-FFF2-40B4-BE49-F238E27FC236}">
                  <a16:creationId xmlns:a16="http://schemas.microsoft.com/office/drawing/2014/main" id="{6E07B240-3229-447F-9C0F-AC73FD3695CB}"/>
                </a:ext>
              </a:extLst>
            </p:cNvPr>
            <p:cNvSpPr/>
            <p:nvPr/>
          </p:nvSpPr>
          <p:spPr>
            <a:xfrm>
              <a:off x="4636988" y="1652540"/>
              <a:ext cx="110502" cy="291394"/>
            </a:xfrm>
            <a:custGeom>
              <a:avLst/>
              <a:gdLst/>
              <a:ahLst/>
              <a:cxnLst/>
              <a:rect l="l" t="t" r="r" b="b"/>
              <a:pathLst>
                <a:path w="1832" h="4831" extrusionOk="0">
                  <a:moveTo>
                    <a:pt x="31" y="0"/>
                  </a:moveTo>
                  <a:cubicBezTo>
                    <a:pt x="11" y="11"/>
                    <a:pt x="1" y="31"/>
                    <a:pt x="11" y="51"/>
                  </a:cubicBezTo>
                  <a:lnTo>
                    <a:pt x="1760" y="4810"/>
                  </a:lnTo>
                  <a:cubicBezTo>
                    <a:pt x="1760" y="4820"/>
                    <a:pt x="1780" y="4830"/>
                    <a:pt x="1790" y="4830"/>
                  </a:cubicBezTo>
                  <a:lnTo>
                    <a:pt x="1800" y="4830"/>
                  </a:lnTo>
                  <a:cubicBezTo>
                    <a:pt x="1821" y="4820"/>
                    <a:pt x="1831" y="4799"/>
                    <a:pt x="1821" y="4779"/>
                  </a:cubicBezTo>
                  <a:lnTo>
                    <a:pt x="72" y="20"/>
                  </a:lnTo>
                  <a:cubicBezTo>
                    <a:pt x="72" y="11"/>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125;p58">
              <a:extLst>
                <a:ext uri="{FF2B5EF4-FFF2-40B4-BE49-F238E27FC236}">
                  <a16:creationId xmlns:a16="http://schemas.microsoft.com/office/drawing/2014/main" id="{D13B8A01-C71A-4424-9887-B438BE5A0AE2}"/>
                </a:ext>
              </a:extLst>
            </p:cNvPr>
            <p:cNvSpPr/>
            <p:nvPr/>
          </p:nvSpPr>
          <p:spPr>
            <a:xfrm>
              <a:off x="4611835" y="1721000"/>
              <a:ext cx="86556" cy="94095"/>
            </a:xfrm>
            <a:custGeom>
              <a:avLst/>
              <a:gdLst/>
              <a:ahLst/>
              <a:cxnLst/>
              <a:rect l="l" t="t" r="r" b="b"/>
              <a:pathLst>
                <a:path w="1435" h="1560" extrusionOk="0">
                  <a:moveTo>
                    <a:pt x="41" y="0"/>
                  </a:moveTo>
                  <a:cubicBezTo>
                    <a:pt x="38" y="0"/>
                    <a:pt x="34" y="1"/>
                    <a:pt x="32" y="4"/>
                  </a:cubicBezTo>
                  <a:cubicBezTo>
                    <a:pt x="11" y="4"/>
                    <a:pt x="1" y="24"/>
                    <a:pt x="11" y="45"/>
                  </a:cubicBezTo>
                  <a:cubicBezTo>
                    <a:pt x="11" y="55"/>
                    <a:pt x="346" y="909"/>
                    <a:pt x="1374" y="1549"/>
                  </a:cubicBezTo>
                  <a:cubicBezTo>
                    <a:pt x="1383" y="1549"/>
                    <a:pt x="1383" y="1560"/>
                    <a:pt x="1394" y="1560"/>
                  </a:cubicBezTo>
                  <a:cubicBezTo>
                    <a:pt x="1404" y="1560"/>
                    <a:pt x="1414" y="1549"/>
                    <a:pt x="1424" y="1540"/>
                  </a:cubicBezTo>
                  <a:cubicBezTo>
                    <a:pt x="1435" y="1519"/>
                    <a:pt x="1424" y="1499"/>
                    <a:pt x="1414" y="1488"/>
                  </a:cubicBezTo>
                  <a:cubicBezTo>
                    <a:pt x="398" y="858"/>
                    <a:pt x="72" y="35"/>
                    <a:pt x="72" y="24"/>
                  </a:cubicBezTo>
                  <a:cubicBezTo>
                    <a:pt x="64" y="9"/>
                    <a:pt x="51" y="0"/>
                    <a:pt x="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126;p58">
              <a:extLst>
                <a:ext uri="{FF2B5EF4-FFF2-40B4-BE49-F238E27FC236}">
                  <a16:creationId xmlns:a16="http://schemas.microsoft.com/office/drawing/2014/main" id="{D1129B49-809D-4A67-8EAE-8A6A8C105D19}"/>
                </a:ext>
              </a:extLst>
            </p:cNvPr>
            <p:cNvSpPr/>
            <p:nvPr/>
          </p:nvSpPr>
          <p:spPr>
            <a:xfrm>
              <a:off x="4583607" y="1743800"/>
              <a:ext cx="67556" cy="35105"/>
            </a:xfrm>
            <a:custGeom>
              <a:avLst/>
              <a:gdLst/>
              <a:ahLst/>
              <a:cxnLst/>
              <a:rect l="l" t="t" r="r" b="b"/>
              <a:pathLst>
                <a:path w="1120" h="582" extrusionOk="0">
                  <a:moveTo>
                    <a:pt x="36" y="1"/>
                  </a:moveTo>
                  <a:cubicBezTo>
                    <a:pt x="29" y="1"/>
                    <a:pt x="20" y="4"/>
                    <a:pt x="12" y="12"/>
                  </a:cubicBezTo>
                  <a:cubicBezTo>
                    <a:pt x="1" y="23"/>
                    <a:pt x="1" y="43"/>
                    <a:pt x="12" y="53"/>
                  </a:cubicBezTo>
                  <a:cubicBezTo>
                    <a:pt x="32" y="84"/>
                    <a:pt x="448" y="582"/>
                    <a:pt x="916" y="582"/>
                  </a:cubicBezTo>
                  <a:cubicBezTo>
                    <a:pt x="977" y="582"/>
                    <a:pt x="1028" y="572"/>
                    <a:pt x="1089" y="561"/>
                  </a:cubicBezTo>
                  <a:cubicBezTo>
                    <a:pt x="1110" y="552"/>
                    <a:pt x="1119" y="531"/>
                    <a:pt x="1110" y="521"/>
                  </a:cubicBezTo>
                  <a:cubicBezTo>
                    <a:pt x="1110" y="500"/>
                    <a:pt x="1089" y="491"/>
                    <a:pt x="1069" y="491"/>
                  </a:cubicBezTo>
                  <a:cubicBezTo>
                    <a:pt x="1018" y="505"/>
                    <a:pt x="967" y="512"/>
                    <a:pt x="916" y="512"/>
                  </a:cubicBezTo>
                  <a:cubicBezTo>
                    <a:pt x="480" y="512"/>
                    <a:pt x="71" y="22"/>
                    <a:pt x="62" y="12"/>
                  </a:cubicBezTo>
                  <a:cubicBezTo>
                    <a:pt x="56" y="7"/>
                    <a:pt x="47" y="1"/>
                    <a:pt x="3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127;p58">
              <a:extLst>
                <a:ext uri="{FF2B5EF4-FFF2-40B4-BE49-F238E27FC236}">
                  <a16:creationId xmlns:a16="http://schemas.microsoft.com/office/drawing/2014/main" id="{C4CFD339-A8A5-482C-A3F9-D8DA4050521F}"/>
                </a:ext>
              </a:extLst>
            </p:cNvPr>
            <p:cNvSpPr/>
            <p:nvPr/>
          </p:nvSpPr>
          <p:spPr>
            <a:xfrm>
              <a:off x="4694650" y="1689937"/>
              <a:ext cx="30762" cy="125159"/>
            </a:xfrm>
            <a:custGeom>
              <a:avLst/>
              <a:gdLst/>
              <a:ahLst/>
              <a:cxnLst/>
              <a:rect l="l" t="t" r="r" b="b"/>
              <a:pathLst>
                <a:path w="510" h="2075" extrusionOk="0">
                  <a:moveTo>
                    <a:pt x="214" y="1"/>
                  </a:moveTo>
                  <a:cubicBezTo>
                    <a:pt x="193" y="10"/>
                    <a:pt x="184" y="31"/>
                    <a:pt x="193" y="51"/>
                  </a:cubicBezTo>
                  <a:cubicBezTo>
                    <a:pt x="193" y="51"/>
                    <a:pt x="437" y="916"/>
                    <a:pt x="10" y="2024"/>
                  </a:cubicBezTo>
                  <a:cubicBezTo>
                    <a:pt x="1" y="2044"/>
                    <a:pt x="10" y="2064"/>
                    <a:pt x="31" y="2075"/>
                  </a:cubicBezTo>
                  <a:lnTo>
                    <a:pt x="41" y="2075"/>
                  </a:lnTo>
                  <a:cubicBezTo>
                    <a:pt x="51" y="2075"/>
                    <a:pt x="71" y="2064"/>
                    <a:pt x="71" y="2055"/>
                  </a:cubicBezTo>
                  <a:cubicBezTo>
                    <a:pt x="509" y="916"/>
                    <a:pt x="265" y="41"/>
                    <a:pt x="254" y="31"/>
                  </a:cubicBezTo>
                  <a:cubicBezTo>
                    <a:pt x="254" y="10"/>
                    <a:pt x="234" y="1"/>
                    <a:pt x="21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128;p58">
              <a:extLst>
                <a:ext uri="{FF2B5EF4-FFF2-40B4-BE49-F238E27FC236}">
                  <a16:creationId xmlns:a16="http://schemas.microsoft.com/office/drawing/2014/main" id="{CBBE4B5F-EF30-4991-8FE5-684D1C2E4BA6}"/>
                </a:ext>
              </a:extLst>
            </p:cNvPr>
            <p:cNvSpPr/>
            <p:nvPr/>
          </p:nvSpPr>
          <p:spPr>
            <a:xfrm>
              <a:off x="4709971" y="1691203"/>
              <a:ext cx="36854" cy="65625"/>
            </a:xfrm>
            <a:custGeom>
              <a:avLst/>
              <a:gdLst/>
              <a:ahLst/>
              <a:cxnLst/>
              <a:rect l="l" t="t" r="r" b="b"/>
              <a:pathLst>
                <a:path w="611" h="1088" extrusionOk="0">
                  <a:moveTo>
                    <a:pt x="580" y="0"/>
                  </a:moveTo>
                  <a:cubicBezTo>
                    <a:pt x="560" y="0"/>
                    <a:pt x="540" y="10"/>
                    <a:pt x="540" y="30"/>
                  </a:cubicBezTo>
                  <a:cubicBezTo>
                    <a:pt x="540" y="41"/>
                    <a:pt x="499" y="834"/>
                    <a:pt x="21" y="1027"/>
                  </a:cubicBezTo>
                  <a:cubicBezTo>
                    <a:pt x="11" y="1027"/>
                    <a:pt x="0" y="1047"/>
                    <a:pt x="11" y="1067"/>
                  </a:cubicBezTo>
                  <a:cubicBezTo>
                    <a:pt x="11" y="1078"/>
                    <a:pt x="21" y="1088"/>
                    <a:pt x="41" y="1088"/>
                  </a:cubicBezTo>
                  <a:lnTo>
                    <a:pt x="52" y="1088"/>
                  </a:lnTo>
                  <a:cubicBezTo>
                    <a:pt x="570" y="884"/>
                    <a:pt x="611" y="71"/>
                    <a:pt x="611" y="30"/>
                  </a:cubicBezTo>
                  <a:cubicBezTo>
                    <a:pt x="611" y="20"/>
                    <a:pt x="601" y="0"/>
                    <a:pt x="58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129;p58">
              <a:extLst>
                <a:ext uri="{FF2B5EF4-FFF2-40B4-BE49-F238E27FC236}">
                  <a16:creationId xmlns:a16="http://schemas.microsoft.com/office/drawing/2014/main" id="{B4DC04D3-AC0C-4FB4-8932-0064DF8E7827}"/>
                </a:ext>
              </a:extLst>
            </p:cNvPr>
            <p:cNvSpPr/>
            <p:nvPr/>
          </p:nvSpPr>
          <p:spPr>
            <a:xfrm>
              <a:off x="4755329" y="2086462"/>
              <a:ext cx="220641" cy="229689"/>
            </a:xfrm>
            <a:custGeom>
              <a:avLst/>
              <a:gdLst/>
              <a:ahLst/>
              <a:cxnLst/>
              <a:rect l="l" t="t" r="r" b="b"/>
              <a:pathLst>
                <a:path w="3658" h="3808" extrusionOk="0">
                  <a:moveTo>
                    <a:pt x="1521" y="0"/>
                  </a:moveTo>
                  <a:cubicBezTo>
                    <a:pt x="1374" y="0"/>
                    <a:pt x="1217" y="8"/>
                    <a:pt x="1049" y="25"/>
                  </a:cubicBezTo>
                  <a:lnTo>
                    <a:pt x="1" y="3807"/>
                  </a:lnTo>
                  <a:lnTo>
                    <a:pt x="3631" y="1683"/>
                  </a:lnTo>
                  <a:cubicBezTo>
                    <a:pt x="3631" y="1683"/>
                    <a:pt x="3657" y="0"/>
                    <a:pt x="1521"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130;p58">
              <a:extLst>
                <a:ext uri="{FF2B5EF4-FFF2-40B4-BE49-F238E27FC236}">
                  <a16:creationId xmlns:a16="http://schemas.microsoft.com/office/drawing/2014/main" id="{A1A04FF7-7319-48BB-ADFC-25C36AC1D10C}"/>
                </a:ext>
              </a:extLst>
            </p:cNvPr>
            <p:cNvSpPr/>
            <p:nvPr/>
          </p:nvSpPr>
          <p:spPr>
            <a:xfrm>
              <a:off x="4834465" y="2031393"/>
              <a:ext cx="161349" cy="145064"/>
            </a:xfrm>
            <a:custGeom>
              <a:avLst/>
              <a:gdLst/>
              <a:ahLst/>
              <a:cxnLst/>
              <a:rect l="l" t="t" r="r" b="b"/>
              <a:pathLst>
                <a:path w="2675" h="2405" extrusionOk="0">
                  <a:moveTo>
                    <a:pt x="1338" y="1"/>
                  </a:moveTo>
                  <a:cubicBezTo>
                    <a:pt x="810" y="1"/>
                    <a:pt x="328" y="344"/>
                    <a:pt x="184" y="877"/>
                  </a:cubicBezTo>
                  <a:cubicBezTo>
                    <a:pt x="1" y="1518"/>
                    <a:pt x="377" y="2179"/>
                    <a:pt x="1018" y="2362"/>
                  </a:cubicBezTo>
                  <a:cubicBezTo>
                    <a:pt x="1125" y="2391"/>
                    <a:pt x="1233" y="2404"/>
                    <a:pt x="1339" y="2404"/>
                  </a:cubicBezTo>
                  <a:cubicBezTo>
                    <a:pt x="1866" y="2404"/>
                    <a:pt x="2348" y="2061"/>
                    <a:pt x="2492" y="1528"/>
                  </a:cubicBezTo>
                  <a:cubicBezTo>
                    <a:pt x="2675" y="888"/>
                    <a:pt x="2299" y="226"/>
                    <a:pt x="1658" y="43"/>
                  </a:cubicBezTo>
                  <a:cubicBezTo>
                    <a:pt x="1551" y="15"/>
                    <a:pt x="1443" y="1"/>
                    <a:pt x="133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131;p58">
              <a:extLst>
                <a:ext uri="{FF2B5EF4-FFF2-40B4-BE49-F238E27FC236}">
                  <a16:creationId xmlns:a16="http://schemas.microsoft.com/office/drawing/2014/main" id="{4F57D967-7A41-4744-A8D2-6A5FEB032F01}"/>
                </a:ext>
              </a:extLst>
            </p:cNvPr>
            <p:cNvSpPr/>
            <p:nvPr/>
          </p:nvSpPr>
          <p:spPr>
            <a:xfrm>
              <a:off x="4753520" y="2101783"/>
              <a:ext cx="163822" cy="213162"/>
            </a:xfrm>
            <a:custGeom>
              <a:avLst/>
              <a:gdLst/>
              <a:ahLst/>
              <a:cxnLst/>
              <a:rect l="l" t="t" r="r" b="b"/>
              <a:pathLst>
                <a:path w="2716" h="3534" extrusionOk="0">
                  <a:moveTo>
                    <a:pt x="2684" y="1"/>
                  </a:moveTo>
                  <a:cubicBezTo>
                    <a:pt x="2674" y="1"/>
                    <a:pt x="2662" y="8"/>
                    <a:pt x="2654" y="15"/>
                  </a:cubicBezTo>
                  <a:lnTo>
                    <a:pt x="21" y="3483"/>
                  </a:lnTo>
                  <a:cubicBezTo>
                    <a:pt x="1" y="3503"/>
                    <a:pt x="11" y="3523"/>
                    <a:pt x="21" y="3533"/>
                  </a:cubicBezTo>
                  <a:lnTo>
                    <a:pt x="41" y="3533"/>
                  </a:lnTo>
                  <a:cubicBezTo>
                    <a:pt x="51" y="3533"/>
                    <a:pt x="62" y="3533"/>
                    <a:pt x="72" y="3523"/>
                  </a:cubicBezTo>
                  <a:lnTo>
                    <a:pt x="2705" y="56"/>
                  </a:lnTo>
                  <a:cubicBezTo>
                    <a:pt x="2715" y="46"/>
                    <a:pt x="2715" y="15"/>
                    <a:pt x="2695" y="5"/>
                  </a:cubicBezTo>
                  <a:cubicBezTo>
                    <a:pt x="2692" y="2"/>
                    <a:pt x="2688" y="1"/>
                    <a:pt x="268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132;p58">
              <a:extLst>
                <a:ext uri="{FF2B5EF4-FFF2-40B4-BE49-F238E27FC236}">
                  <a16:creationId xmlns:a16="http://schemas.microsoft.com/office/drawing/2014/main" id="{D3FCBCFA-0B3C-4CE1-A34D-72995B5DC056}"/>
                </a:ext>
              </a:extLst>
            </p:cNvPr>
            <p:cNvSpPr/>
            <p:nvPr/>
          </p:nvSpPr>
          <p:spPr>
            <a:xfrm>
              <a:off x="4825236" y="2112097"/>
              <a:ext cx="31968" cy="106581"/>
            </a:xfrm>
            <a:custGeom>
              <a:avLst/>
              <a:gdLst/>
              <a:ahLst/>
              <a:cxnLst/>
              <a:rect l="l" t="t" r="r" b="b"/>
              <a:pathLst>
                <a:path w="530" h="1767" extrusionOk="0">
                  <a:moveTo>
                    <a:pt x="493" y="0"/>
                  </a:moveTo>
                  <a:cubicBezTo>
                    <a:pt x="485" y="0"/>
                    <a:pt x="475" y="5"/>
                    <a:pt x="469" y="17"/>
                  </a:cubicBezTo>
                  <a:cubicBezTo>
                    <a:pt x="469" y="17"/>
                    <a:pt x="1" y="668"/>
                    <a:pt x="12" y="1735"/>
                  </a:cubicBezTo>
                  <a:cubicBezTo>
                    <a:pt x="12" y="1746"/>
                    <a:pt x="32" y="1766"/>
                    <a:pt x="42" y="1766"/>
                  </a:cubicBezTo>
                  <a:cubicBezTo>
                    <a:pt x="62" y="1766"/>
                    <a:pt x="73" y="1746"/>
                    <a:pt x="73" y="1735"/>
                  </a:cubicBezTo>
                  <a:cubicBezTo>
                    <a:pt x="62" y="688"/>
                    <a:pt x="520" y="58"/>
                    <a:pt x="520" y="47"/>
                  </a:cubicBezTo>
                  <a:cubicBezTo>
                    <a:pt x="530" y="38"/>
                    <a:pt x="530" y="17"/>
                    <a:pt x="509" y="7"/>
                  </a:cubicBezTo>
                  <a:cubicBezTo>
                    <a:pt x="505" y="3"/>
                    <a:pt x="500" y="0"/>
                    <a:pt x="493"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133;p58">
              <a:extLst>
                <a:ext uri="{FF2B5EF4-FFF2-40B4-BE49-F238E27FC236}">
                  <a16:creationId xmlns:a16="http://schemas.microsoft.com/office/drawing/2014/main" id="{1817D348-F7F8-4558-B699-F0DA3D4BB65B}"/>
                </a:ext>
              </a:extLst>
            </p:cNvPr>
            <p:cNvSpPr/>
            <p:nvPr/>
          </p:nvSpPr>
          <p:spPr>
            <a:xfrm>
              <a:off x="4809976" y="2102084"/>
              <a:ext cx="25152" cy="63816"/>
            </a:xfrm>
            <a:custGeom>
              <a:avLst/>
              <a:gdLst/>
              <a:ahLst/>
              <a:cxnLst/>
              <a:rect l="l" t="t" r="r" b="b"/>
              <a:pathLst>
                <a:path w="417" h="1058" extrusionOk="0">
                  <a:moveTo>
                    <a:pt x="254" y="0"/>
                  </a:moveTo>
                  <a:cubicBezTo>
                    <a:pt x="244" y="0"/>
                    <a:pt x="224" y="10"/>
                    <a:pt x="224" y="21"/>
                  </a:cubicBezTo>
                  <a:cubicBezTo>
                    <a:pt x="213" y="51"/>
                    <a:pt x="0" y="732"/>
                    <a:pt x="366" y="1058"/>
                  </a:cubicBezTo>
                  <a:lnTo>
                    <a:pt x="387" y="1058"/>
                  </a:lnTo>
                  <a:cubicBezTo>
                    <a:pt x="387" y="1058"/>
                    <a:pt x="396" y="1058"/>
                    <a:pt x="407" y="1047"/>
                  </a:cubicBezTo>
                  <a:cubicBezTo>
                    <a:pt x="417" y="1037"/>
                    <a:pt x="417" y="1017"/>
                    <a:pt x="396" y="1007"/>
                  </a:cubicBezTo>
                  <a:cubicBezTo>
                    <a:pt x="71" y="712"/>
                    <a:pt x="274" y="51"/>
                    <a:pt x="274" y="41"/>
                  </a:cubicBezTo>
                  <a:cubicBezTo>
                    <a:pt x="285" y="21"/>
                    <a:pt x="274" y="10"/>
                    <a:pt x="25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134;p58">
              <a:extLst>
                <a:ext uri="{FF2B5EF4-FFF2-40B4-BE49-F238E27FC236}">
                  <a16:creationId xmlns:a16="http://schemas.microsoft.com/office/drawing/2014/main" id="{B0562998-825B-4B6D-AD9B-970AF5AA3D74}"/>
                </a:ext>
              </a:extLst>
            </p:cNvPr>
            <p:cNvSpPr/>
            <p:nvPr/>
          </p:nvSpPr>
          <p:spPr>
            <a:xfrm>
              <a:off x="4826503" y="2166624"/>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22"/>
                    <a:pt x="0" y="831"/>
                    <a:pt x="0" y="852"/>
                  </a:cubicBezTo>
                  <a:cubicBezTo>
                    <a:pt x="0" y="862"/>
                    <a:pt x="21" y="872"/>
                    <a:pt x="31" y="872"/>
                  </a:cubicBezTo>
                  <a:lnTo>
                    <a:pt x="41" y="872"/>
                  </a:lnTo>
                  <a:cubicBezTo>
                    <a:pt x="1078" y="659"/>
                    <a:pt x="1607" y="5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135;p58">
              <a:extLst>
                <a:ext uri="{FF2B5EF4-FFF2-40B4-BE49-F238E27FC236}">
                  <a16:creationId xmlns:a16="http://schemas.microsoft.com/office/drawing/2014/main" id="{5D7F5FE6-3E19-45F0-AD18-961342C51C14}"/>
                </a:ext>
              </a:extLst>
            </p:cNvPr>
            <p:cNvSpPr/>
            <p:nvPr/>
          </p:nvSpPr>
          <p:spPr>
            <a:xfrm>
              <a:off x="4876204" y="2193827"/>
              <a:ext cx="65083" cy="15622"/>
            </a:xfrm>
            <a:custGeom>
              <a:avLst/>
              <a:gdLst/>
              <a:ahLst/>
              <a:cxnLst/>
              <a:rect l="l" t="t" r="r" b="b"/>
              <a:pathLst>
                <a:path w="1079" h="259" extrusionOk="0">
                  <a:moveTo>
                    <a:pt x="1038" y="0"/>
                  </a:moveTo>
                  <a:cubicBezTo>
                    <a:pt x="1034" y="0"/>
                    <a:pt x="1030" y="1"/>
                    <a:pt x="1027" y="5"/>
                  </a:cubicBezTo>
                  <a:cubicBezTo>
                    <a:pt x="1020" y="12"/>
                    <a:pt x="703" y="195"/>
                    <a:pt x="389" y="195"/>
                  </a:cubicBezTo>
                  <a:cubicBezTo>
                    <a:pt x="270" y="195"/>
                    <a:pt x="152" y="168"/>
                    <a:pt x="51" y="96"/>
                  </a:cubicBezTo>
                  <a:cubicBezTo>
                    <a:pt x="48" y="93"/>
                    <a:pt x="44" y="92"/>
                    <a:pt x="40" y="92"/>
                  </a:cubicBezTo>
                  <a:cubicBezTo>
                    <a:pt x="30" y="92"/>
                    <a:pt x="18" y="99"/>
                    <a:pt x="10" y="106"/>
                  </a:cubicBezTo>
                  <a:cubicBezTo>
                    <a:pt x="0" y="116"/>
                    <a:pt x="0" y="136"/>
                    <a:pt x="21" y="147"/>
                  </a:cubicBezTo>
                  <a:cubicBezTo>
                    <a:pt x="132" y="228"/>
                    <a:pt x="254" y="258"/>
                    <a:pt x="387" y="258"/>
                  </a:cubicBezTo>
                  <a:cubicBezTo>
                    <a:pt x="712" y="258"/>
                    <a:pt x="1037" y="66"/>
                    <a:pt x="1058" y="55"/>
                  </a:cubicBezTo>
                  <a:cubicBezTo>
                    <a:pt x="1067" y="55"/>
                    <a:pt x="1078" y="35"/>
                    <a:pt x="1067" y="14"/>
                  </a:cubicBezTo>
                  <a:cubicBezTo>
                    <a:pt x="1061" y="7"/>
                    <a:pt x="1048" y="0"/>
                    <a:pt x="103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136;p58">
              <a:extLst>
                <a:ext uri="{FF2B5EF4-FFF2-40B4-BE49-F238E27FC236}">
                  <a16:creationId xmlns:a16="http://schemas.microsoft.com/office/drawing/2014/main" id="{53B0B59E-8143-4CAD-9124-DA71B63A7B1F}"/>
                </a:ext>
              </a:extLst>
            </p:cNvPr>
            <p:cNvSpPr/>
            <p:nvPr/>
          </p:nvSpPr>
          <p:spPr>
            <a:xfrm>
              <a:off x="4677460" y="1889044"/>
              <a:ext cx="185295" cy="271308"/>
            </a:xfrm>
            <a:custGeom>
              <a:avLst/>
              <a:gdLst/>
              <a:ahLst/>
              <a:cxnLst/>
              <a:rect l="l" t="t" r="r" b="b"/>
              <a:pathLst>
                <a:path w="3072" h="4498" extrusionOk="0">
                  <a:moveTo>
                    <a:pt x="1758" y="0"/>
                  </a:moveTo>
                  <a:cubicBezTo>
                    <a:pt x="1288" y="0"/>
                    <a:pt x="698" y="199"/>
                    <a:pt x="1" y="817"/>
                  </a:cubicBezTo>
                  <a:lnTo>
                    <a:pt x="1363" y="4498"/>
                  </a:lnTo>
                  <a:lnTo>
                    <a:pt x="3072" y="655"/>
                  </a:lnTo>
                  <a:cubicBezTo>
                    <a:pt x="3072" y="655"/>
                    <a:pt x="2611" y="0"/>
                    <a:pt x="175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137;p58">
              <a:extLst>
                <a:ext uri="{FF2B5EF4-FFF2-40B4-BE49-F238E27FC236}">
                  <a16:creationId xmlns:a16="http://schemas.microsoft.com/office/drawing/2014/main" id="{84E84E62-ACF5-43F0-A1F0-14C7CFFA0C9D}"/>
                </a:ext>
              </a:extLst>
            </p:cNvPr>
            <p:cNvSpPr/>
            <p:nvPr/>
          </p:nvSpPr>
          <p:spPr>
            <a:xfrm>
              <a:off x="4683009" y="1822333"/>
              <a:ext cx="163822" cy="145184"/>
            </a:xfrm>
            <a:custGeom>
              <a:avLst/>
              <a:gdLst/>
              <a:ahLst/>
              <a:cxnLst/>
              <a:rect l="l" t="t" r="r" b="b"/>
              <a:pathLst>
                <a:path w="2716" h="2407" extrusionOk="0">
                  <a:moveTo>
                    <a:pt x="1356" y="1"/>
                  </a:moveTo>
                  <a:cubicBezTo>
                    <a:pt x="1219" y="1"/>
                    <a:pt x="1081" y="24"/>
                    <a:pt x="946" y="73"/>
                  </a:cubicBezTo>
                  <a:cubicBezTo>
                    <a:pt x="325" y="307"/>
                    <a:pt x="0" y="998"/>
                    <a:pt x="234" y="1618"/>
                  </a:cubicBezTo>
                  <a:cubicBezTo>
                    <a:pt x="416" y="2102"/>
                    <a:pt x="876" y="2406"/>
                    <a:pt x="1364" y="2406"/>
                  </a:cubicBezTo>
                  <a:cubicBezTo>
                    <a:pt x="1502" y="2406"/>
                    <a:pt x="1643" y="2382"/>
                    <a:pt x="1780" y="2330"/>
                  </a:cubicBezTo>
                  <a:cubicBezTo>
                    <a:pt x="2400" y="2106"/>
                    <a:pt x="2715" y="1415"/>
                    <a:pt x="2492" y="784"/>
                  </a:cubicBezTo>
                  <a:cubicBezTo>
                    <a:pt x="2308" y="300"/>
                    <a:pt x="1845" y="1"/>
                    <a:pt x="135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138;p58">
              <a:extLst>
                <a:ext uri="{FF2B5EF4-FFF2-40B4-BE49-F238E27FC236}">
                  <a16:creationId xmlns:a16="http://schemas.microsoft.com/office/drawing/2014/main" id="{399B84B2-1BAE-4FED-A005-DB5E40E3C965}"/>
                </a:ext>
              </a:extLst>
            </p:cNvPr>
            <p:cNvSpPr/>
            <p:nvPr/>
          </p:nvSpPr>
          <p:spPr>
            <a:xfrm>
              <a:off x="4756596" y="1892904"/>
              <a:ext cx="10495" cy="266905"/>
            </a:xfrm>
            <a:custGeom>
              <a:avLst/>
              <a:gdLst/>
              <a:ahLst/>
              <a:cxnLst/>
              <a:rect l="l" t="t" r="r" b="b"/>
              <a:pathLst>
                <a:path w="174" h="4425" extrusionOk="0">
                  <a:moveTo>
                    <a:pt x="143" y="1"/>
                  </a:moveTo>
                  <a:cubicBezTo>
                    <a:pt x="122" y="1"/>
                    <a:pt x="112" y="11"/>
                    <a:pt x="112" y="32"/>
                  </a:cubicBezTo>
                  <a:lnTo>
                    <a:pt x="0" y="4393"/>
                  </a:lnTo>
                  <a:cubicBezTo>
                    <a:pt x="0" y="4404"/>
                    <a:pt x="11" y="4424"/>
                    <a:pt x="31" y="4424"/>
                  </a:cubicBezTo>
                  <a:cubicBezTo>
                    <a:pt x="51" y="4424"/>
                    <a:pt x="61" y="4404"/>
                    <a:pt x="61" y="4393"/>
                  </a:cubicBezTo>
                  <a:lnTo>
                    <a:pt x="173" y="32"/>
                  </a:lnTo>
                  <a:cubicBezTo>
                    <a:pt x="173" y="11"/>
                    <a:pt x="163" y="1"/>
                    <a:pt x="14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139;p58">
              <a:extLst>
                <a:ext uri="{FF2B5EF4-FFF2-40B4-BE49-F238E27FC236}">
                  <a16:creationId xmlns:a16="http://schemas.microsoft.com/office/drawing/2014/main" id="{A87F8BC6-AD81-47F0-B748-EB528AA456C8}"/>
                </a:ext>
              </a:extLst>
            </p:cNvPr>
            <p:cNvSpPr/>
            <p:nvPr/>
          </p:nvSpPr>
          <p:spPr>
            <a:xfrm>
              <a:off x="4720406" y="1936514"/>
              <a:ext cx="42343" cy="102419"/>
            </a:xfrm>
            <a:custGeom>
              <a:avLst/>
              <a:gdLst/>
              <a:ahLst/>
              <a:cxnLst/>
              <a:rect l="l" t="t" r="r" b="b"/>
              <a:pathLst>
                <a:path w="702" h="1698" extrusionOk="0">
                  <a:moveTo>
                    <a:pt x="31" y="0"/>
                  </a:moveTo>
                  <a:cubicBezTo>
                    <a:pt x="21" y="0"/>
                    <a:pt x="1" y="10"/>
                    <a:pt x="1" y="30"/>
                  </a:cubicBezTo>
                  <a:cubicBezTo>
                    <a:pt x="1" y="41"/>
                    <a:pt x="1" y="834"/>
                    <a:pt x="641" y="1688"/>
                  </a:cubicBezTo>
                  <a:cubicBezTo>
                    <a:pt x="641" y="1698"/>
                    <a:pt x="651" y="1698"/>
                    <a:pt x="661" y="1698"/>
                  </a:cubicBezTo>
                  <a:lnTo>
                    <a:pt x="682" y="1698"/>
                  </a:lnTo>
                  <a:cubicBezTo>
                    <a:pt x="692" y="1688"/>
                    <a:pt x="702" y="1668"/>
                    <a:pt x="692" y="1657"/>
                  </a:cubicBezTo>
                  <a:cubicBezTo>
                    <a:pt x="62" y="814"/>
                    <a:pt x="62" y="41"/>
                    <a:pt x="62" y="30"/>
                  </a:cubicBezTo>
                  <a:cubicBezTo>
                    <a:pt x="62" y="10"/>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140;p58">
              <a:extLst>
                <a:ext uri="{FF2B5EF4-FFF2-40B4-BE49-F238E27FC236}">
                  <a16:creationId xmlns:a16="http://schemas.microsoft.com/office/drawing/2014/main" id="{A63E9FF8-E6EF-4606-AF47-9706256B0A47}"/>
                </a:ext>
              </a:extLst>
            </p:cNvPr>
            <p:cNvSpPr/>
            <p:nvPr/>
          </p:nvSpPr>
          <p:spPr>
            <a:xfrm>
              <a:off x="4689765" y="1945682"/>
              <a:ext cx="46022" cy="47892"/>
            </a:xfrm>
            <a:custGeom>
              <a:avLst/>
              <a:gdLst/>
              <a:ahLst/>
              <a:cxnLst/>
              <a:rect l="l" t="t" r="r" b="b"/>
              <a:pathLst>
                <a:path w="763" h="794" extrusionOk="0">
                  <a:moveTo>
                    <a:pt x="30" y="0"/>
                  </a:moveTo>
                  <a:cubicBezTo>
                    <a:pt x="10" y="11"/>
                    <a:pt x="0" y="31"/>
                    <a:pt x="10" y="41"/>
                  </a:cubicBezTo>
                  <a:cubicBezTo>
                    <a:pt x="21" y="72"/>
                    <a:pt x="244" y="753"/>
                    <a:pt x="732" y="793"/>
                  </a:cubicBezTo>
                  <a:cubicBezTo>
                    <a:pt x="742" y="793"/>
                    <a:pt x="762" y="784"/>
                    <a:pt x="762" y="773"/>
                  </a:cubicBezTo>
                  <a:cubicBezTo>
                    <a:pt x="762" y="753"/>
                    <a:pt x="753" y="743"/>
                    <a:pt x="732" y="732"/>
                  </a:cubicBezTo>
                  <a:cubicBezTo>
                    <a:pt x="285" y="692"/>
                    <a:pt x="71" y="31"/>
                    <a:pt x="61" y="21"/>
                  </a:cubicBezTo>
                  <a:cubicBezTo>
                    <a:pt x="61" y="11"/>
                    <a:pt x="41" y="0"/>
                    <a:pt x="3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141;p58">
              <a:extLst>
                <a:ext uri="{FF2B5EF4-FFF2-40B4-BE49-F238E27FC236}">
                  <a16:creationId xmlns:a16="http://schemas.microsoft.com/office/drawing/2014/main" id="{089BCFED-822C-428B-A1F5-97C0A136A4ED}"/>
                </a:ext>
              </a:extLst>
            </p:cNvPr>
            <p:cNvSpPr/>
            <p:nvPr/>
          </p:nvSpPr>
          <p:spPr>
            <a:xfrm>
              <a:off x="4759009" y="1941399"/>
              <a:ext cx="51571" cy="98197"/>
            </a:xfrm>
            <a:custGeom>
              <a:avLst/>
              <a:gdLst/>
              <a:ahLst/>
              <a:cxnLst/>
              <a:rect l="l" t="t" r="r" b="b"/>
              <a:pathLst>
                <a:path w="855" h="1628" extrusionOk="0">
                  <a:moveTo>
                    <a:pt x="825" y="0"/>
                  </a:moveTo>
                  <a:cubicBezTo>
                    <a:pt x="805" y="0"/>
                    <a:pt x="794" y="10"/>
                    <a:pt x="794" y="21"/>
                  </a:cubicBezTo>
                  <a:cubicBezTo>
                    <a:pt x="794" y="31"/>
                    <a:pt x="713" y="803"/>
                    <a:pt x="11" y="1576"/>
                  </a:cubicBezTo>
                  <a:cubicBezTo>
                    <a:pt x="1" y="1596"/>
                    <a:pt x="1" y="1607"/>
                    <a:pt x="21" y="1627"/>
                  </a:cubicBezTo>
                  <a:lnTo>
                    <a:pt x="42" y="1627"/>
                  </a:lnTo>
                  <a:cubicBezTo>
                    <a:pt x="42" y="1627"/>
                    <a:pt x="52" y="1627"/>
                    <a:pt x="62" y="1617"/>
                  </a:cubicBezTo>
                  <a:cubicBezTo>
                    <a:pt x="774" y="834"/>
                    <a:pt x="855" y="41"/>
                    <a:pt x="855" y="31"/>
                  </a:cubicBezTo>
                  <a:cubicBezTo>
                    <a:pt x="855" y="10"/>
                    <a:pt x="845" y="0"/>
                    <a:pt x="82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142;p58">
              <a:extLst>
                <a:ext uri="{FF2B5EF4-FFF2-40B4-BE49-F238E27FC236}">
                  <a16:creationId xmlns:a16="http://schemas.microsoft.com/office/drawing/2014/main" id="{6788B606-86E8-462D-8025-08B43B99159C}"/>
                </a:ext>
              </a:extLst>
            </p:cNvPr>
            <p:cNvSpPr/>
            <p:nvPr/>
          </p:nvSpPr>
          <p:spPr>
            <a:xfrm>
              <a:off x="4790313" y="1953644"/>
              <a:ext cx="49702" cy="43610"/>
            </a:xfrm>
            <a:custGeom>
              <a:avLst/>
              <a:gdLst/>
              <a:ahLst/>
              <a:cxnLst/>
              <a:rect l="l" t="t" r="r" b="b"/>
              <a:pathLst>
                <a:path w="824" h="723" extrusionOk="0">
                  <a:moveTo>
                    <a:pt x="804" y="1"/>
                  </a:moveTo>
                  <a:cubicBezTo>
                    <a:pt x="794" y="1"/>
                    <a:pt x="774" y="1"/>
                    <a:pt x="763" y="21"/>
                  </a:cubicBezTo>
                  <a:cubicBezTo>
                    <a:pt x="763" y="21"/>
                    <a:pt x="478" y="661"/>
                    <a:pt x="31" y="661"/>
                  </a:cubicBezTo>
                  <a:cubicBezTo>
                    <a:pt x="11" y="661"/>
                    <a:pt x="1" y="672"/>
                    <a:pt x="1" y="692"/>
                  </a:cubicBezTo>
                  <a:cubicBezTo>
                    <a:pt x="1" y="713"/>
                    <a:pt x="11" y="722"/>
                    <a:pt x="31" y="722"/>
                  </a:cubicBezTo>
                  <a:cubicBezTo>
                    <a:pt x="519" y="722"/>
                    <a:pt x="804" y="72"/>
                    <a:pt x="824" y="41"/>
                  </a:cubicBezTo>
                  <a:cubicBezTo>
                    <a:pt x="824" y="31"/>
                    <a:pt x="824" y="11"/>
                    <a:pt x="80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143;p58">
              <a:extLst>
                <a:ext uri="{FF2B5EF4-FFF2-40B4-BE49-F238E27FC236}">
                  <a16:creationId xmlns:a16="http://schemas.microsoft.com/office/drawing/2014/main" id="{8698B8C4-380F-4DF6-8CBB-B8AC606EE736}"/>
                </a:ext>
              </a:extLst>
            </p:cNvPr>
            <p:cNvSpPr/>
            <p:nvPr/>
          </p:nvSpPr>
          <p:spPr>
            <a:xfrm>
              <a:off x="4410498" y="1912206"/>
              <a:ext cx="340673" cy="354305"/>
            </a:xfrm>
            <a:custGeom>
              <a:avLst/>
              <a:gdLst/>
              <a:ahLst/>
              <a:cxnLst/>
              <a:rect l="l" t="t" r="r" b="b"/>
              <a:pathLst>
                <a:path w="5648" h="5874" extrusionOk="0">
                  <a:moveTo>
                    <a:pt x="3308" y="0"/>
                  </a:moveTo>
                  <a:cubicBezTo>
                    <a:pt x="0" y="0"/>
                    <a:pt x="44" y="2599"/>
                    <a:pt x="44" y="2599"/>
                  </a:cubicBezTo>
                  <a:lnTo>
                    <a:pt x="5647" y="5873"/>
                  </a:lnTo>
                  <a:lnTo>
                    <a:pt x="5647" y="5873"/>
                  </a:lnTo>
                  <a:lnTo>
                    <a:pt x="4020" y="37"/>
                  </a:lnTo>
                  <a:cubicBezTo>
                    <a:pt x="3767" y="12"/>
                    <a:pt x="3530" y="0"/>
                    <a:pt x="330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144;p58">
              <a:extLst>
                <a:ext uri="{FF2B5EF4-FFF2-40B4-BE49-F238E27FC236}">
                  <a16:creationId xmlns:a16="http://schemas.microsoft.com/office/drawing/2014/main" id="{B9EFCD8B-1D77-460A-9DE5-266DCA3F9449}"/>
                </a:ext>
              </a:extLst>
            </p:cNvPr>
            <p:cNvSpPr/>
            <p:nvPr/>
          </p:nvSpPr>
          <p:spPr>
            <a:xfrm>
              <a:off x="4380641" y="1827520"/>
              <a:ext cx="248448" cy="223597"/>
            </a:xfrm>
            <a:custGeom>
              <a:avLst/>
              <a:gdLst/>
              <a:ahLst/>
              <a:cxnLst/>
              <a:rect l="l" t="t" r="r" b="b"/>
              <a:pathLst>
                <a:path w="4119" h="3707" extrusionOk="0">
                  <a:moveTo>
                    <a:pt x="2053" y="0"/>
                  </a:moveTo>
                  <a:cubicBezTo>
                    <a:pt x="1889" y="0"/>
                    <a:pt x="1722" y="22"/>
                    <a:pt x="1556" y="68"/>
                  </a:cubicBezTo>
                  <a:cubicBezTo>
                    <a:pt x="570" y="343"/>
                    <a:pt x="1" y="1369"/>
                    <a:pt x="275" y="2356"/>
                  </a:cubicBezTo>
                  <a:cubicBezTo>
                    <a:pt x="503" y="3175"/>
                    <a:pt x="1243" y="3706"/>
                    <a:pt x="2051" y="3706"/>
                  </a:cubicBezTo>
                  <a:cubicBezTo>
                    <a:pt x="2217" y="3706"/>
                    <a:pt x="2385" y="3684"/>
                    <a:pt x="2553" y="3637"/>
                  </a:cubicBezTo>
                  <a:cubicBezTo>
                    <a:pt x="3539" y="3362"/>
                    <a:pt x="4118" y="2346"/>
                    <a:pt x="3844" y="1360"/>
                  </a:cubicBezTo>
                  <a:cubicBezTo>
                    <a:pt x="3615" y="539"/>
                    <a:pt x="2866" y="0"/>
                    <a:pt x="20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145;p58">
              <a:extLst>
                <a:ext uri="{FF2B5EF4-FFF2-40B4-BE49-F238E27FC236}">
                  <a16:creationId xmlns:a16="http://schemas.microsoft.com/office/drawing/2014/main" id="{8390900A-216F-4941-8332-26B7C9DB1C4C}"/>
                </a:ext>
              </a:extLst>
            </p:cNvPr>
            <p:cNvSpPr/>
            <p:nvPr/>
          </p:nvSpPr>
          <p:spPr>
            <a:xfrm>
              <a:off x="4501456" y="1936393"/>
              <a:ext cx="252127" cy="328851"/>
            </a:xfrm>
            <a:custGeom>
              <a:avLst/>
              <a:gdLst/>
              <a:ahLst/>
              <a:cxnLst/>
              <a:rect l="l" t="t" r="r" b="b"/>
              <a:pathLst>
                <a:path w="4180" h="5452" extrusionOk="0">
                  <a:moveTo>
                    <a:pt x="47" y="1"/>
                  </a:moveTo>
                  <a:cubicBezTo>
                    <a:pt x="38" y="1"/>
                    <a:pt x="28" y="4"/>
                    <a:pt x="21" y="12"/>
                  </a:cubicBezTo>
                  <a:cubicBezTo>
                    <a:pt x="0" y="32"/>
                    <a:pt x="0" y="63"/>
                    <a:pt x="11" y="83"/>
                  </a:cubicBezTo>
                  <a:lnTo>
                    <a:pt x="4078" y="5432"/>
                  </a:lnTo>
                  <a:cubicBezTo>
                    <a:pt x="4088" y="5441"/>
                    <a:pt x="4108" y="5452"/>
                    <a:pt x="4119" y="5452"/>
                  </a:cubicBezTo>
                  <a:cubicBezTo>
                    <a:pt x="4129" y="5452"/>
                    <a:pt x="4139" y="5441"/>
                    <a:pt x="4149" y="5441"/>
                  </a:cubicBezTo>
                  <a:cubicBezTo>
                    <a:pt x="4169" y="5421"/>
                    <a:pt x="4180" y="5391"/>
                    <a:pt x="4159" y="5371"/>
                  </a:cubicBezTo>
                  <a:lnTo>
                    <a:pt x="92" y="22"/>
                  </a:lnTo>
                  <a:cubicBezTo>
                    <a:pt x="80" y="10"/>
                    <a:pt x="63" y="1"/>
                    <a:pt x="4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2146;p58">
              <a:extLst>
                <a:ext uri="{FF2B5EF4-FFF2-40B4-BE49-F238E27FC236}">
                  <a16:creationId xmlns:a16="http://schemas.microsoft.com/office/drawing/2014/main" id="{117A3EB7-3111-4ACE-8387-20AC437FAC8D}"/>
                </a:ext>
              </a:extLst>
            </p:cNvPr>
            <p:cNvSpPr/>
            <p:nvPr/>
          </p:nvSpPr>
          <p:spPr>
            <a:xfrm>
              <a:off x="4594102" y="1952196"/>
              <a:ext cx="49098" cy="164003"/>
            </a:xfrm>
            <a:custGeom>
              <a:avLst/>
              <a:gdLst/>
              <a:ahLst/>
              <a:cxnLst/>
              <a:rect l="l" t="t" r="r" b="b"/>
              <a:pathLst>
                <a:path w="814" h="2719" extrusionOk="0">
                  <a:moveTo>
                    <a:pt x="52" y="0"/>
                  </a:moveTo>
                  <a:cubicBezTo>
                    <a:pt x="41" y="0"/>
                    <a:pt x="30" y="5"/>
                    <a:pt x="21" y="14"/>
                  </a:cubicBezTo>
                  <a:cubicBezTo>
                    <a:pt x="0" y="25"/>
                    <a:pt x="0" y="55"/>
                    <a:pt x="10" y="75"/>
                  </a:cubicBezTo>
                  <a:cubicBezTo>
                    <a:pt x="21" y="86"/>
                    <a:pt x="722" y="1062"/>
                    <a:pt x="701" y="2668"/>
                  </a:cubicBezTo>
                  <a:cubicBezTo>
                    <a:pt x="701" y="2698"/>
                    <a:pt x="722" y="2719"/>
                    <a:pt x="742" y="2719"/>
                  </a:cubicBezTo>
                  <a:cubicBezTo>
                    <a:pt x="773" y="2719"/>
                    <a:pt x="793" y="2698"/>
                    <a:pt x="793" y="2668"/>
                  </a:cubicBezTo>
                  <a:cubicBezTo>
                    <a:pt x="814" y="1021"/>
                    <a:pt x="91" y="25"/>
                    <a:pt x="91" y="25"/>
                  </a:cubicBezTo>
                  <a:cubicBezTo>
                    <a:pt x="80" y="8"/>
                    <a:pt x="66" y="0"/>
                    <a:pt x="5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147;p58">
              <a:extLst>
                <a:ext uri="{FF2B5EF4-FFF2-40B4-BE49-F238E27FC236}">
                  <a16:creationId xmlns:a16="http://schemas.microsoft.com/office/drawing/2014/main" id="{AB244FD9-CB0A-4D16-9F0E-83C33B693227}"/>
                </a:ext>
              </a:extLst>
            </p:cNvPr>
            <p:cNvSpPr/>
            <p:nvPr/>
          </p:nvSpPr>
          <p:spPr>
            <a:xfrm>
              <a:off x="4628423" y="1936514"/>
              <a:ext cx="38664" cy="98740"/>
            </a:xfrm>
            <a:custGeom>
              <a:avLst/>
              <a:gdLst/>
              <a:ahLst/>
              <a:cxnLst/>
              <a:rect l="l" t="t" r="r" b="b"/>
              <a:pathLst>
                <a:path w="641" h="1637" extrusionOk="0">
                  <a:moveTo>
                    <a:pt x="245" y="0"/>
                  </a:moveTo>
                  <a:cubicBezTo>
                    <a:pt x="214" y="10"/>
                    <a:pt x="204" y="41"/>
                    <a:pt x="214" y="61"/>
                  </a:cubicBezTo>
                  <a:cubicBezTo>
                    <a:pt x="214" y="71"/>
                    <a:pt x="529" y="1098"/>
                    <a:pt x="21" y="1555"/>
                  </a:cubicBezTo>
                  <a:cubicBezTo>
                    <a:pt x="1" y="1576"/>
                    <a:pt x="1" y="1607"/>
                    <a:pt x="10" y="1627"/>
                  </a:cubicBezTo>
                  <a:cubicBezTo>
                    <a:pt x="21" y="1637"/>
                    <a:pt x="31" y="1637"/>
                    <a:pt x="51" y="1637"/>
                  </a:cubicBezTo>
                  <a:cubicBezTo>
                    <a:pt x="62" y="1637"/>
                    <a:pt x="71" y="1637"/>
                    <a:pt x="82" y="1627"/>
                  </a:cubicBezTo>
                  <a:cubicBezTo>
                    <a:pt x="641" y="1128"/>
                    <a:pt x="315" y="81"/>
                    <a:pt x="295" y="30"/>
                  </a:cubicBezTo>
                  <a:cubicBezTo>
                    <a:pt x="295" y="10"/>
                    <a:pt x="265" y="0"/>
                    <a:pt x="24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148;p58">
              <a:extLst>
                <a:ext uri="{FF2B5EF4-FFF2-40B4-BE49-F238E27FC236}">
                  <a16:creationId xmlns:a16="http://schemas.microsoft.com/office/drawing/2014/main" id="{F07C7E8A-9C35-4072-96A2-A9CCB1EE9E28}"/>
                </a:ext>
              </a:extLst>
            </p:cNvPr>
            <p:cNvSpPr/>
            <p:nvPr/>
          </p:nvSpPr>
          <p:spPr>
            <a:xfrm>
              <a:off x="4490418" y="2036158"/>
              <a:ext cx="150914" cy="81308"/>
            </a:xfrm>
            <a:custGeom>
              <a:avLst/>
              <a:gdLst/>
              <a:ahLst/>
              <a:cxnLst/>
              <a:rect l="l" t="t" r="r" b="b"/>
              <a:pathLst>
                <a:path w="2502" h="1348" extrusionOk="0">
                  <a:moveTo>
                    <a:pt x="55" y="0"/>
                  </a:moveTo>
                  <a:cubicBezTo>
                    <a:pt x="44" y="0"/>
                    <a:pt x="31" y="5"/>
                    <a:pt x="21" y="16"/>
                  </a:cubicBezTo>
                  <a:cubicBezTo>
                    <a:pt x="0" y="25"/>
                    <a:pt x="0" y="56"/>
                    <a:pt x="11" y="77"/>
                  </a:cubicBezTo>
                  <a:cubicBezTo>
                    <a:pt x="21" y="86"/>
                    <a:pt x="834" y="1012"/>
                    <a:pt x="2441" y="1347"/>
                  </a:cubicBezTo>
                  <a:lnTo>
                    <a:pt x="2451" y="1347"/>
                  </a:lnTo>
                  <a:cubicBezTo>
                    <a:pt x="2472" y="1347"/>
                    <a:pt x="2492" y="1337"/>
                    <a:pt x="2502" y="1317"/>
                  </a:cubicBezTo>
                  <a:cubicBezTo>
                    <a:pt x="2502" y="1286"/>
                    <a:pt x="2492" y="1266"/>
                    <a:pt x="2461" y="1256"/>
                  </a:cubicBezTo>
                  <a:cubicBezTo>
                    <a:pt x="885" y="920"/>
                    <a:pt x="92" y="25"/>
                    <a:pt x="82" y="16"/>
                  </a:cubicBezTo>
                  <a:cubicBezTo>
                    <a:pt x="77" y="5"/>
                    <a:pt x="6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149;p58">
              <a:extLst>
                <a:ext uri="{FF2B5EF4-FFF2-40B4-BE49-F238E27FC236}">
                  <a16:creationId xmlns:a16="http://schemas.microsoft.com/office/drawing/2014/main" id="{071F909B-246E-4EFC-8FE6-0C5FF4F84A6A}"/>
                </a:ext>
              </a:extLst>
            </p:cNvPr>
            <p:cNvSpPr/>
            <p:nvPr/>
          </p:nvSpPr>
          <p:spPr>
            <a:xfrm>
              <a:off x="4464662" y="2078078"/>
              <a:ext cx="100067" cy="24067"/>
            </a:xfrm>
            <a:custGeom>
              <a:avLst/>
              <a:gdLst/>
              <a:ahLst/>
              <a:cxnLst/>
              <a:rect l="l" t="t" r="r" b="b"/>
              <a:pathLst>
                <a:path w="1659" h="399" extrusionOk="0">
                  <a:moveTo>
                    <a:pt x="55" y="1"/>
                  </a:moveTo>
                  <a:cubicBezTo>
                    <a:pt x="40" y="1"/>
                    <a:pt x="23" y="9"/>
                    <a:pt x="11" y="22"/>
                  </a:cubicBezTo>
                  <a:cubicBezTo>
                    <a:pt x="0" y="53"/>
                    <a:pt x="11" y="73"/>
                    <a:pt x="31" y="93"/>
                  </a:cubicBezTo>
                  <a:cubicBezTo>
                    <a:pt x="61" y="103"/>
                    <a:pt x="560" y="398"/>
                    <a:pt x="1058" y="398"/>
                  </a:cubicBezTo>
                  <a:cubicBezTo>
                    <a:pt x="1261" y="398"/>
                    <a:pt x="1465" y="347"/>
                    <a:pt x="1638" y="225"/>
                  </a:cubicBezTo>
                  <a:cubicBezTo>
                    <a:pt x="1658" y="215"/>
                    <a:pt x="1658" y="184"/>
                    <a:pt x="1648" y="164"/>
                  </a:cubicBezTo>
                  <a:cubicBezTo>
                    <a:pt x="1635" y="152"/>
                    <a:pt x="1619" y="143"/>
                    <a:pt x="1604" y="143"/>
                  </a:cubicBezTo>
                  <a:cubicBezTo>
                    <a:pt x="1594" y="143"/>
                    <a:pt x="1585" y="146"/>
                    <a:pt x="1577" y="154"/>
                  </a:cubicBezTo>
                  <a:cubicBezTo>
                    <a:pt x="1426" y="261"/>
                    <a:pt x="1249" y="300"/>
                    <a:pt x="1071" y="300"/>
                  </a:cubicBezTo>
                  <a:cubicBezTo>
                    <a:pt x="586" y="300"/>
                    <a:pt x="89" y="12"/>
                    <a:pt x="82" y="12"/>
                  </a:cubicBezTo>
                  <a:cubicBezTo>
                    <a:pt x="74" y="4"/>
                    <a:pt x="65"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图片 3">
            <a:extLst>
              <a:ext uri="{FF2B5EF4-FFF2-40B4-BE49-F238E27FC236}">
                <a16:creationId xmlns:a16="http://schemas.microsoft.com/office/drawing/2014/main" id="{CC2C5ACF-FA1C-414C-B63E-C38AAE6CE1C7}"/>
              </a:ext>
            </a:extLst>
          </p:cNvPr>
          <p:cNvPicPr>
            <a:picLocks noChangeAspect="1"/>
          </p:cNvPicPr>
          <p:nvPr/>
        </p:nvPicPr>
        <p:blipFill rotWithShape="1">
          <a:blip r:embed="rId3"/>
          <a:srcRect r="33983"/>
          <a:stretch/>
        </p:blipFill>
        <p:spPr>
          <a:xfrm>
            <a:off x="-248575" y="446194"/>
            <a:ext cx="3680358" cy="4181125"/>
          </a:xfrm>
          <a:prstGeom prst="rect">
            <a:avLst/>
          </a:prstGeom>
        </p:spPr>
      </p:pic>
      <p:grpSp>
        <p:nvGrpSpPr>
          <p:cNvPr id="464" name="Google Shape;2034;p58">
            <a:extLst>
              <a:ext uri="{FF2B5EF4-FFF2-40B4-BE49-F238E27FC236}">
                <a16:creationId xmlns:a16="http://schemas.microsoft.com/office/drawing/2014/main" id="{F6715A6C-B01D-4C9F-B1D8-F35F28145C0F}"/>
              </a:ext>
            </a:extLst>
          </p:cNvPr>
          <p:cNvGrpSpPr/>
          <p:nvPr/>
        </p:nvGrpSpPr>
        <p:grpSpPr>
          <a:xfrm>
            <a:off x="972809" y="2817058"/>
            <a:ext cx="608738" cy="1623887"/>
            <a:chOff x="4219354" y="1571293"/>
            <a:chExt cx="1080639" cy="2882743"/>
          </a:xfrm>
        </p:grpSpPr>
        <p:sp>
          <p:nvSpPr>
            <p:cNvPr id="465" name="Google Shape;2035;p58">
              <a:extLst>
                <a:ext uri="{FF2B5EF4-FFF2-40B4-BE49-F238E27FC236}">
                  <a16:creationId xmlns:a16="http://schemas.microsoft.com/office/drawing/2014/main" id="{855A05D6-892C-42A3-ABCD-680D58908BFE}"/>
                </a:ext>
              </a:extLst>
            </p:cNvPr>
            <p:cNvSpPr/>
            <p:nvPr/>
          </p:nvSpPr>
          <p:spPr>
            <a:xfrm>
              <a:off x="4410679" y="3633419"/>
              <a:ext cx="665483" cy="665483"/>
            </a:xfrm>
            <a:custGeom>
              <a:avLst/>
              <a:gdLst/>
              <a:ahLst/>
              <a:cxnLst/>
              <a:rect l="l" t="t" r="r" b="b"/>
              <a:pathLst>
                <a:path w="11033" h="11033" extrusionOk="0">
                  <a:moveTo>
                    <a:pt x="5512" y="1"/>
                  </a:moveTo>
                  <a:cubicBezTo>
                    <a:pt x="2472" y="1"/>
                    <a:pt x="1" y="2472"/>
                    <a:pt x="1" y="5511"/>
                  </a:cubicBezTo>
                  <a:cubicBezTo>
                    <a:pt x="1" y="8562"/>
                    <a:pt x="2472" y="11033"/>
                    <a:pt x="5512" y="11033"/>
                  </a:cubicBezTo>
                  <a:cubicBezTo>
                    <a:pt x="8562" y="11033"/>
                    <a:pt x="11033" y="8562"/>
                    <a:pt x="11033" y="5511"/>
                  </a:cubicBezTo>
                  <a:cubicBezTo>
                    <a:pt x="11033" y="2472"/>
                    <a:pt x="8562" y="1"/>
                    <a:pt x="5512"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036;p58">
              <a:extLst>
                <a:ext uri="{FF2B5EF4-FFF2-40B4-BE49-F238E27FC236}">
                  <a16:creationId xmlns:a16="http://schemas.microsoft.com/office/drawing/2014/main" id="{739CCC1F-713E-4878-A971-4E00E9A0CFD9}"/>
                </a:ext>
              </a:extLst>
            </p:cNvPr>
            <p:cNvSpPr/>
            <p:nvPr/>
          </p:nvSpPr>
          <p:spPr>
            <a:xfrm>
              <a:off x="4827709" y="3672082"/>
              <a:ext cx="248448" cy="493156"/>
            </a:xfrm>
            <a:custGeom>
              <a:avLst/>
              <a:gdLst/>
              <a:ahLst/>
              <a:cxnLst/>
              <a:rect l="l" t="t" r="r" b="b"/>
              <a:pathLst>
                <a:path w="4119" h="8176" extrusionOk="0">
                  <a:moveTo>
                    <a:pt x="1170" y="0"/>
                  </a:moveTo>
                  <a:cubicBezTo>
                    <a:pt x="794" y="498"/>
                    <a:pt x="529" y="1078"/>
                    <a:pt x="387" y="1718"/>
                  </a:cubicBezTo>
                  <a:cubicBezTo>
                    <a:pt x="1" y="3559"/>
                    <a:pt x="662" y="5715"/>
                    <a:pt x="1862" y="7138"/>
                  </a:cubicBezTo>
                  <a:cubicBezTo>
                    <a:pt x="2207" y="7534"/>
                    <a:pt x="2594" y="7880"/>
                    <a:pt x="3021" y="8175"/>
                  </a:cubicBezTo>
                  <a:cubicBezTo>
                    <a:pt x="3712" y="7260"/>
                    <a:pt x="4119" y="6111"/>
                    <a:pt x="4119" y="4870"/>
                  </a:cubicBezTo>
                  <a:cubicBezTo>
                    <a:pt x="4119" y="2756"/>
                    <a:pt x="2929" y="925"/>
                    <a:pt x="1170" y="0"/>
                  </a:cubicBezTo>
                  <a:close/>
                </a:path>
              </a:pathLst>
            </a:custGeom>
            <a:solidFill>
              <a:srgbClr val="1E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037;p58">
              <a:extLst>
                <a:ext uri="{FF2B5EF4-FFF2-40B4-BE49-F238E27FC236}">
                  <a16:creationId xmlns:a16="http://schemas.microsoft.com/office/drawing/2014/main" id="{4231F967-7985-4958-8359-74C4F88A917F}"/>
                </a:ext>
              </a:extLst>
            </p:cNvPr>
            <p:cNvSpPr/>
            <p:nvPr/>
          </p:nvSpPr>
          <p:spPr>
            <a:xfrm>
              <a:off x="4573836" y="3366033"/>
              <a:ext cx="370470" cy="311600"/>
            </a:xfrm>
            <a:custGeom>
              <a:avLst/>
              <a:gdLst/>
              <a:ahLst/>
              <a:cxnLst/>
              <a:rect l="l" t="t" r="r" b="b"/>
              <a:pathLst>
                <a:path w="6142" h="5166" extrusionOk="0">
                  <a:moveTo>
                    <a:pt x="824" y="0"/>
                  </a:moveTo>
                  <a:cubicBezTo>
                    <a:pt x="316" y="549"/>
                    <a:pt x="0" y="1292"/>
                    <a:pt x="0" y="2095"/>
                  </a:cubicBezTo>
                  <a:cubicBezTo>
                    <a:pt x="0" y="3793"/>
                    <a:pt x="1373" y="5166"/>
                    <a:pt x="3071" y="5166"/>
                  </a:cubicBezTo>
                  <a:cubicBezTo>
                    <a:pt x="4759" y="5166"/>
                    <a:pt x="6141" y="3793"/>
                    <a:pt x="6141" y="2095"/>
                  </a:cubicBezTo>
                  <a:cubicBezTo>
                    <a:pt x="6141" y="1292"/>
                    <a:pt x="5827" y="549"/>
                    <a:pt x="5308"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038;p58">
              <a:extLst>
                <a:ext uri="{FF2B5EF4-FFF2-40B4-BE49-F238E27FC236}">
                  <a16:creationId xmlns:a16="http://schemas.microsoft.com/office/drawing/2014/main" id="{AB748201-3D3D-4AC3-8ED5-DF935DAC73B7}"/>
                </a:ext>
              </a:extLst>
            </p:cNvPr>
            <p:cNvSpPr/>
            <p:nvPr/>
          </p:nvSpPr>
          <p:spPr>
            <a:xfrm>
              <a:off x="4558515" y="4301312"/>
              <a:ext cx="384584" cy="8625"/>
            </a:xfrm>
            <a:custGeom>
              <a:avLst/>
              <a:gdLst/>
              <a:ahLst/>
              <a:cxnLst/>
              <a:rect l="l" t="t" r="r" b="b"/>
              <a:pathLst>
                <a:path w="6376" h="143" extrusionOk="0">
                  <a:moveTo>
                    <a:pt x="71" y="0"/>
                  </a:moveTo>
                  <a:cubicBezTo>
                    <a:pt x="31" y="0"/>
                    <a:pt x="0" y="31"/>
                    <a:pt x="0" y="71"/>
                  </a:cubicBezTo>
                  <a:cubicBezTo>
                    <a:pt x="0" y="112"/>
                    <a:pt x="31" y="143"/>
                    <a:pt x="71" y="143"/>
                  </a:cubicBezTo>
                  <a:lnTo>
                    <a:pt x="6304" y="143"/>
                  </a:lnTo>
                  <a:cubicBezTo>
                    <a:pt x="6345" y="143"/>
                    <a:pt x="6375" y="112"/>
                    <a:pt x="6375" y="71"/>
                  </a:cubicBezTo>
                  <a:cubicBezTo>
                    <a:pt x="6375" y="31"/>
                    <a:pt x="6345" y="0"/>
                    <a:pt x="630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039;p58">
              <a:extLst>
                <a:ext uri="{FF2B5EF4-FFF2-40B4-BE49-F238E27FC236}">
                  <a16:creationId xmlns:a16="http://schemas.microsoft.com/office/drawing/2014/main" id="{D77B2A8A-1114-4192-AE07-758C5B8DE7FE}"/>
                </a:ext>
              </a:extLst>
            </p:cNvPr>
            <p:cNvSpPr/>
            <p:nvPr/>
          </p:nvSpPr>
          <p:spPr>
            <a:xfrm>
              <a:off x="4627819" y="4301312"/>
              <a:ext cx="8625" cy="152724"/>
            </a:xfrm>
            <a:custGeom>
              <a:avLst/>
              <a:gdLst/>
              <a:ahLst/>
              <a:cxnLst/>
              <a:rect l="l" t="t" r="r" b="b"/>
              <a:pathLst>
                <a:path w="143" h="2532" extrusionOk="0">
                  <a:moveTo>
                    <a:pt x="72" y="0"/>
                  </a:moveTo>
                  <a:cubicBezTo>
                    <a:pt x="31" y="0"/>
                    <a:pt x="0" y="31"/>
                    <a:pt x="0" y="71"/>
                  </a:cubicBezTo>
                  <a:lnTo>
                    <a:pt x="0" y="2461"/>
                  </a:lnTo>
                  <a:cubicBezTo>
                    <a:pt x="0" y="2502"/>
                    <a:pt x="31" y="2532"/>
                    <a:pt x="72" y="2532"/>
                  </a:cubicBezTo>
                  <a:cubicBezTo>
                    <a:pt x="112" y="2532"/>
                    <a:pt x="142" y="2502"/>
                    <a:pt x="142" y="2461"/>
                  </a:cubicBezTo>
                  <a:lnTo>
                    <a:pt x="142" y="71"/>
                  </a:lnTo>
                  <a:cubicBezTo>
                    <a:pt x="142"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040;p58">
              <a:extLst>
                <a:ext uri="{FF2B5EF4-FFF2-40B4-BE49-F238E27FC236}">
                  <a16:creationId xmlns:a16="http://schemas.microsoft.com/office/drawing/2014/main" id="{369713E4-27A4-4C8D-ACE6-D437D5A6F84E}"/>
                </a:ext>
              </a:extLst>
            </p:cNvPr>
            <p:cNvSpPr/>
            <p:nvPr/>
          </p:nvSpPr>
          <p:spPr>
            <a:xfrm>
              <a:off x="4845503" y="4301312"/>
              <a:ext cx="8686" cy="152724"/>
            </a:xfrm>
            <a:custGeom>
              <a:avLst/>
              <a:gdLst/>
              <a:ahLst/>
              <a:cxnLst/>
              <a:rect l="l" t="t" r="r" b="b"/>
              <a:pathLst>
                <a:path w="144" h="2532" extrusionOk="0">
                  <a:moveTo>
                    <a:pt x="72" y="0"/>
                  </a:moveTo>
                  <a:cubicBezTo>
                    <a:pt x="31" y="0"/>
                    <a:pt x="1" y="31"/>
                    <a:pt x="1" y="71"/>
                  </a:cubicBezTo>
                  <a:lnTo>
                    <a:pt x="1" y="2461"/>
                  </a:lnTo>
                  <a:cubicBezTo>
                    <a:pt x="1" y="2502"/>
                    <a:pt x="31" y="2532"/>
                    <a:pt x="72" y="2532"/>
                  </a:cubicBezTo>
                  <a:cubicBezTo>
                    <a:pt x="112" y="2532"/>
                    <a:pt x="143" y="2502"/>
                    <a:pt x="143" y="2461"/>
                  </a:cubicBezTo>
                  <a:lnTo>
                    <a:pt x="143" y="71"/>
                  </a:lnTo>
                  <a:cubicBezTo>
                    <a:pt x="143"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041;p58">
              <a:extLst>
                <a:ext uri="{FF2B5EF4-FFF2-40B4-BE49-F238E27FC236}">
                  <a16:creationId xmlns:a16="http://schemas.microsoft.com/office/drawing/2014/main" id="{98658B90-7847-42CB-9BCB-8E62DAAD8662}"/>
                </a:ext>
              </a:extLst>
            </p:cNvPr>
            <p:cNvSpPr/>
            <p:nvPr/>
          </p:nvSpPr>
          <p:spPr>
            <a:xfrm>
              <a:off x="4750444" y="3115233"/>
              <a:ext cx="299959" cy="180952"/>
            </a:xfrm>
            <a:custGeom>
              <a:avLst/>
              <a:gdLst/>
              <a:ahLst/>
              <a:cxnLst/>
              <a:rect l="l" t="t" r="r" b="b"/>
              <a:pathLst>
                <a:path w="4973" h="3000" extrusionOk="0">
                  <a:moveTo>
                    <a:pt x="3082" y="0"/>
                  </a:moveTo>
                  <a:lnTo>
                    <a:pt x="1" y="2999"/>
                  </a:lnTo>
                  <a:lnTo>
                    <a:pt x="4007" y="2999"/>
                  </a:lnTo>
                  <a:cubicBezTo>
                    <a:pt x="4973" y="498"/>
                    <a:pt x="3082" y="0"/>
                    <a:pt x="308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042;p58">
              <a:extLst>
                <a:ext uri="{FF2B5EF4-FFF2-40B4-BE49-F238E27FC236}">
                  <a16:creationId xmlns:a16="http://schemas.microsoft.com/office/drawing/2014/main" id="{B57453F7-1ED7-483B-AED4-2D07A3117747}"/>
                </a:ext>
              </a:extLst>
            </p:cNvPr>
            <p:cNvSpPr/>
            <p:nvPr/>
          </p:nvSpPr>
          <p:spPr>
            <a:xfrm>
              <a:off x="4920959" y="3122592"/>
              <a:ext cx="163159" cy="148441"/>
            </a:xfrm>
            <a:custGeom>
              <a:avLst/>
              <a:gdLst/>
              <a:ahLst/>
              <a:cxnLst/>
              <a:rect l="l" t="t" r="r" b="b"/>
              <a:pathLst>
                <a:path w="2705" h="2461" extrusionOk="0">
                  <a:moveTo>
                    <a:pt x="1353" y="0"/>
                  </a:moveTo>
                  <a:cubicBezTo>
                    <a:pt x="1040" y="0"/>
                    <a:pt x="727" y="122"/>
                    <a:pt x="488" y="366"/>
                  </a:cubicBezTo>
                  <a:cubicBezTo>
                    <a:pt x="0" y="844"/>
                    <a:pt x="0" y="1617"/>
                    <a:pt x="488" y="2095"/>
                  </a:cubicBezTo>
                  <a:cubicBezTo>
                    <a:pt x="727" y="2339"/>
                    <a:pt x="1040" y="2461"/>
                    <a:pt x="1353" y="2461"/>
                  </a:cubicBezTo>
                  <a:cubicBezTo>
                    <a:pt x="1665" y="2461"/>
                    <a:pt x="1978" y="2339"/>
                    <a:pt x="2217" y="2095"/>
                  </a:cubicBezTo>
                  <a:cubicBezTo>
                    <a:pt x="2705" y="1617"/>
                    <a:pt x="2705" y="844"/>
                    <a:pt x="2217" y="366"/>
                  </a:cubicBezTo>
                  <a:cubicBezTo>
                    <a:pt x="1978" y="122"/>
                    <a:pt x="1665" y="0"/>
                    <a:pt x="13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043;p58">
              <a:extLst>
                <a:ext uri="{FF2B5EF4-FFF2-40B4-BE49-F238E27FC236}">
                  <a16:creationId xmlns:a16="http://schemas.microsoft.com/office/drawing/2014/main" id="{C30C7B90-4DEB-4C03-839E-0B37E5C1308B}"/>
                </a:ext>
              </a:extLst>
            </p:cNvPr>
            <p:cNvSpPr/>
            <p:nvPr/>
          </p:nvSpPr>
          <p:spPr>
            <a:xfrm>
              <a:off x="4757199" y="2800015"/>
              <a:ext cx="460645" cy="277219"/>
            </a:xfrm>
            <a:custGeom>
              <a:avLst/>
              <a:gdLst/>
              <a:ahLst/>
              <a:cxnLst/>
              <a:rect l="l" t="t" r="r" b="b"/>
              <a:pathLst>
                <a:path w="7637" h="4596" extrusionOk="0">
                  <a:moveTo>
                    <a:pt x="4719" y="0"/>
                  </a:moveTo>
                  <a:lnTo>
                    <a:pt x="1" y="4596"/>
                  </a:lnTo>
                  <a:lnTo>
                    <a:pt x="6152" y="4596"/>
                  </a:lnTo>
                  <a:cubicBezTo>
                    <a:pt x="7636" y="762"/>
                    <a:pt x="4719" y="0"/>
                    <a:pt x="471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044;p58">
              <a:extLst>
                <a:ext uri="{FF2B5EF4-FFF2-40B4-BE49-F238E27FC236}">
                  <a16:creationId xmlns:a16="http://schemas.microsoft.com/office/drawing/2014/main" id="{0C051457-B974-448D-9EB6-81E4CB55B2EC}"/>
                </a:ext>
              </a:extLst>
            </p:cNvPr>
            <p:cNvSpPr/>
            <p:nvPr/>
          </p:nvSpPr>
          <p:spPr>
            <a:xfrm>
              <a:off x="5030736" y="2811596"/>
              <a:ext cx="226975" cy="226975"/>
            </a:xfrm>
            <a:custGeom>
              <a:avLst/>
              <a:gdLst/>
              <a:ahLst/>
              <a:cxnLst/>
              <a:rect l="l" t="t" r="r" b="b"/>
              <a:pathLst>
                <a:path w="3763" h="3763" extrusionOk="0">
                  <a:moveTo>
                    <a:pt x="1881" y="1"/>
                  </a:moveTo>
                  <a:cubicBezTo>
                    <a:pt x="834" y="1"/>
                    <a:pt x="1" y="845"/>
                    <a:pt x="1" y="1882"/>
                  </a:cubicBezTo>
                  <a:cubicBezTo>
                    <a:pt x="1" y="2919"/>
                    <a:pt x="834" y="3763"/>
                    <a:pt x="1881" y="3763"/>
                  </a:cubicBezTo>
                  <a:cubicBezTo>
                    <a:pt x="2918" y="3763"/>
                    <a:pt x="3763" y="2919"/>
                    <a:pt x="3763" y="1882"/>
                  </a:cubicBezTo>
                  <a:cubicBezTo>
                    <a:pt x="3763"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045;p58">
              <a:extLst>
                <a:ext uri="{FF2B5EF4-FFF2-40B4-BE49-F238E27FC236}">
                  <a16:creationId xmlns:a16="http://schemas.microsoft.com/office/drawing/2014/main" id="{F9D4C7A3-067F-4E2C-A182-2C37E1F2C99E}"/>
                </a:ext>
              </a:extLst>
            </p:cNvPr>
            <p:cNvSpPr/>
            <p:nvPr/>
          </p:nvSpPr>
          <p:spPr>
            <a:xfrm>
              <a:off x="4752313" y="2459585"/>
              <a:ext cx="504194" cy="303035"/>
            </a:xfrm>
            <a:custGeom>
              <a:avLst/>
              <a:gdLst/>
              <a:ahLst/>
              <a:cxnLst/>
              <a:rect l="l" t="t" r="r" b="b"/>
              <a:pathLst>
                <a:path w="8359" h="5024" extrusionOk="0">
                  <a:moveTo>
                    <a:pt x="5166" y="1"/>
                  </a:moveTo>
                  <a:lnTo>
                    <a:pt x="0" y="5023"/>
                  </a:lnTo>
                  <a:lnTo>
                    <a:pt x="6731" y="5023"/>
                  </a:lnTo>
                  <a:cubicBezTo>
                    <a:pt x="8358" y="834"/>
                    <a:pt x="5166" y="1"/>
                    <a:pt x="516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046;p58">
              <a:extLst>
                <a:ext uri="{FF2B5EF4-FFF2-40B4-BE49-F238E27FC236}">
                  <a16:creationId xmlns:a16="http://schemas.microsoft.com/office/drawing/2014/main" id="{91E7B14E-D639-4D95-AED0-E47AC8A9BDAB}"/>
                </a:ext>
              </a:extLst>
            </p:cNvPr>
            <p:cNvSpPr/>
            <p:nvPr/>
          </p:nvSpPr>
          <p:spPr>
            <a:xfrm>
              <a:off x="5051606" y="2471890"/>
              <a:ext cx="248387" cy="248448"/>
            </a:xfrm>
            <a:custGeom>
              <a:avLst/>
              <a:gdLst/>
              <a:ahLst/>
              <a:cxnLst/>
              <a:rect l="l" t="t" r="r" b="b"/>
              <a:pathLst>
                <a:path w="4118" h="4119" extrusionOk="0">
                  <a:moveTo>
                    <a:pt x="2054" y="0"/>
                  </a:moveTo>
                  <a:cubicBezTo>
                    <a:pt x="915" y="0"/>
                    <a:pt x="0" y="926"/>
                    <a:pt x="0" y="2064"/>
                  </a:cubicBezTo>
                  <a:cubicBezTo>
                    <a:pt x="0" y="3203"/>
                    <a:pt x="915" y="4118"/>
                    <a:pt x="2054" y="4118"/>
                  </a:cubicBezTo>
                  <a:cubicBezTo>
                    <a:pt x="3193" y="4118"/>
                    <a:pt x="4118" y="3203"/>
                    <a:pt x="4118" y="2064"/>
                  </a:cubicBezTo>
                  <a:cubicBezTo>
                    <a:pt x="4118"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047;p58">
              <a:extLst>
                <a:ext uri="{FF2B5EF4-FFF2-40B4-BE49-F238E27FC236}">
                  <a16:creationId xmlns:a16="http://schemas.microsoft.com/office/drawing/2014/main" id="{7D9A44F4-95C8-4200-832A-1E9591BA4697}"/>
                </a:ext>
              </a:extLst>
            </p:cNvPr>
            <p:cNvSpPr/>
            <p:nvPr/>
          </p:nvSpPr>
          <p:spPr>
            <a:xfrm>
              <a:off x="4468342" y="3115233"/>
              <a:ext cx="300562" cy="180952"/>
            </a:xfrm>
            <a:custGeom>
              <a:avLst/>
              <a:gdLst/>
              <a:ahLst/>
              <a:cxnLst/>
              <a:rect l="l" t="t" r="r" b="b"/>
              <a:pathLst>
                <a:path w="4983" h="3000" extrusionOk="0">
                  <a:moveTo>
                    <a:pt x="1902" y="0"/>
                  </a:moveTo>
                  <a:cubicBezTo>
                    <a:pt x="1902" y="0"/>
                    <a:pt x="0" y="498"/>
                    <a:pt x="967" y="2999"/>
                  </a:cubicBezTo>
                  <a:lnTo>
                    <a:pt x="4983" y="2999"/>
                  </a:lnTo>
                  <a:lnTo>
                    <a:pt x="1902"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048;p58">
              <a:extLst>
                <a:ext uri="{FF2B5EF4-FFF2-40B4-BE49-F238E27FC236}">
                  <a16:creationId xmlns:a16="http://schemas.microsoft.com/office/drawing/2014/main" id="{B59070A5-1B0B-4932-9888-A45A2C2FCC68}"/>
                </a:ext>
              </a:extLst>
            </p:cNvPr>
            <p:cNvSpPr/>
            <p:nvPr/>
          </p:nvSpPr>
          <p:spPr>
            <a:xfrm>
              <a:off x="4435228" y="3122592"/>
              <a:ext cx="162616" cy="148441"/>
            </a:xfrm>
            <a:custGeom>
              <a:avLst/>
              <a:gdLst/>
              <a:ahLst/>
              <a:cxnLst/>
              <a:rect l="l" t="t" r="r" b="b"/>
              <a:pathLst>
                <a:path w="2696" h="2461" extrusionOk="0">
                  <a:moveTo>
                    <a:pt x="1348" y="0"/>
                  </a:moveTo>
                  <a:cubicBezTo>
                    <a:pt x="1033" y="0"/>
                    <a:pt x="717" y="122"/>
                    <a:pt x="479" y="366"/>
                  </a:cubicBezTo>
                  <a:cubicBezTo>
                    <a:pt x="0" y="844"/>
                    <a:pt x="0" y="1617"/>
                    <a:pt x="479" y="2095"/>
                  </a:cubicBezTo>
                  <a:cubicBezTo>
                    <a:pt x="717" y="2339"/>
                    <a:pt x="1033" y="2461"/>
                    <a:pt x="1348" y="2461"/>
                  </a:cubicBezTo>
                  <a:cubicBezTo>
                    <a:pt x="1663" y="2461"/>
                    <a:pt x="1978" y="2339"/>
                    <a:pt x="2217" y="2095"/>
                  </a:cubicBezTo>
                  <a:cubicBezTo>
                    <a:pt x="2695" y="1617"/>
                    <a:pt x="2695" y="844"/>
                    <a:pt x="2217" y="366"/>
                  </a:cubicBezTo>
                  <a:cubicBezTo>
                    <a:pt x="1978" y="122"/>
                    <a:pt x="1663" y="0"/>
                    <a:pt x="13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049;p58">
              <a:extLst>
                <a:ext uri="{FF2B5EF4-FFF2-40B4-BE49-F238E27FC236}">
                  <a16:creationId xmlns:a16="http://schemas.microsoft.com/office/drawing/2014/main" id="{EFA8A5FF-B7BB-4C37-B85B-58E9EC475B09}"/>
                </a:ext>
              </a:extLst>
            </p:cNvPr>
            <p:cNvSpPr/>
            <p:nvPr/>
          </p:nvSpPr>
          <p:spPr>
            <a:xfrm>
              <a:off x="4300962" y="2800015"/>
              <a:ext cx="460584" cy="277219"/>
            </a:xfrm>
            <a:custGeom>
              <a:avLst/>
              <a:gdLst/>
              <a:ahLst/>
              <a:cxnLst/>
              <a:rect l="l" t="t" r="r" b="b"/>
              <a:pathLst>
                <a:path w="7636" h="4596" extrusionOk="0">
                  <a:moveTo>
                    <a:pt x="2918" y="0"/>
                  </a:moveTo>
                  <a:cubicBezTo>
                    <a:pt x="2918" y="0"/>
                    <a:pt x="0" y="762"/>
                    <a:pt x="1494" y="4596"/>
                  </a:cubicBezTo>
                  <a:lnTo>
                    <a:pt x="7636" y="4596"/>
                  </a:lnTo>
                  <a:lnTo>
                    <a:pt x="291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050;p58">
              <a:extLst>
                <a:ext uri="{FF2B5EF4-FFF2-40B4-BE49-F238E27FC236}">
                  <a16:creationId xmlns:a16="http://schemas.microsoft.com/office/drawing/2014/main" id="{02B27BCB-B5B4-41B7-BD57-5BB319DF4FD1}"/>
                </a:ext>
              </a:extLst>
            </p:cNvPr>
            <p:cNvSpPr/>
            <p:nvPr/>
          </p:nvSpPr>
          <p:spPr>
            <a:xfrm>
              <a:off x="4261696" y="2811596"/>
              <a:ext cx="226975" cy="226975"/>
            </a:xfrm>
            <a:custGeom>
              <a:avLst/>
              <a:gdLst/>
              <a:ahLst/>
              <a:cxnLst/>
              <a:rect l="l" t="t" r="r" b="b"/>
              <a:pathLst>
                <a:path w="3763" h="3763" extrusionOk="0">
                  <a:moveTo>
                    <a:pt x="1881" y="1"/>
                  </a:moveTo>
                  <a:cubicBezTo>
                    <a:pt x="834" y="1"/>
                    <a:pt x="0" y="845"/>
                    <a:pt x="0" y="1882"/>
                  </a:cubicBezTo>
                  <a:cubicBezTo>
                    <a:pt x="0" y="2919"/>
                    <a:pt x="834" y="3763"/>
                    <a:pt x="1881" y="3763"/>
                  </a:cubicBezTo>
                  <a:cubicBezTo>
                    <a:pt x="2918" y="3763"/>
                    <a:pt x="3762" y="2919"/>
                    <a:pt x="3762" y="1882"/>
                  </a:cubicBezTo>
                  <a:cubicBezTo>
                    <a:pt x="3762"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051;p58">
              <a:extLst>
                <a:ext uri="{FF2B5EF4-FFF2-40B4-BE49-F238E27FC236}">
                  <a16:creationId xmlns:a16="http://schemas.microsoft.com/office/drawing/2014/main" id="{F097480B-99C5-41EB-B0C3-1E6FCAAE9B08}"/>
                </a:ext>
              </a:extLst>
            </p:cNvPr>
            <p:cNvSpPr/>
            <p:nvPr/>
          </p:nvSpPr>
          <p:spPr>
            <a:xfrm>
              <a:off x="4262902" y="2459585"/>
              <a:ext cx="503530" cy="303035"/>
            </a:xfrm>
            <a:custGeom>
              <a:avLst/>
              <a:gdLst/>
              <a:ahLst/>
              <a:cxnLst/>
              <a:rect l="l" t="t" r="r" b="b"/>
              <a:pathLst>
                <a:path w="8348" h="5024" extrusionOk="0">
                  <a:moveTo>
                    <a:pt x="3183" y="1"/>
                  </a:moveTo>
                  <a:cubicBezTo>
                    <a:pt x="3183" y="1"/>
                    <a:pt x="1" y="834"/>
                    <a:pt x="1628" y="5023"/>
                  </a:cubicBezTo>
                  <a:lnTo>
                    <a:pt x="8348" y="5023"/>
                  </a:lnTo>
                  <a:lnTo>
                    <a:pt x="3183"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052;p58">
              <a:extLst>
                <a:ext uri="{FF2B5EF4-FFF2-40B4-BE49-F238E27FC236}">
                  <a16:creationId xmlns:a16="http://schemas.microsoft.com/office/drawing/2014/main" id="{1B367040-50B0-43B0-9AA6-B78474A2F170}"/>
                </a:ext>
              </a:extLst>
            </p:cNvPr>
            <p:cNvSpPr/>
            <p:nvPr/>
          </p:nvSpPr>
          <p:spPr>
            <a:xfrm>
              <a:off x="4219354" y="2471890"/>
              <a:ext cx="248448" cy="248448"/>
            </a:xfrm>
            <a:custGeom>
              <a:avLst/>
              <a:gdLst/>
              <a:ahLst/>
              <a:cxnLst/>
              <a:rect l="l" t="t" r="r" b="b"/>
              <a:pathLst>
                <a:path w="4119" h="4119" extrusionOk="0">
                  <a:moveTo>
                    <a:pt x="2054" y="0"/>
                  </a:moveTo>
                  <a:cubicBezTo>
                    <a:pt x="915" y="0"/>
                    <a:pt x="0" y="926"/>
                    <a:pt x="0" y="2064"/>
                  </a:cubicBezTo>
                  <a:cubicBezTo>
                    <a:pt x="0" y="3203"/>
                    <a:pt x="915" y="4118"/>
                    <a:pt x="2054" y="4118"/>
                  </a:cubicBezTo>
                  <a:cubicBezTo>
                    <a:pt x="3193" y="4118"/>
                    <a:pt x="4119" y="3203"/>
                    <a:pt x="4119" y="2064"/>
                  </a:cubicBezTo>
                  <a:cubicBezTo>
                    <a:pt x="4119"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053;p58">
              <a:extLst>
                <a:ext uri="{FF2B5EF4-FFF2-40B4-BE49-F238E27FC236}">
                  <a16:creationId xmlns:a16="http://schemas.microsoft.com/office/drawing/2014/main" id="{C9D4ABB7-233E-42AD-BC90-525EE1A1B732}"/>
                </a:ext>
              </a:extLst>
            </p:cNvPr>
            <p:cNvSpPr/>
            <p:nvPr/>
          </p:nvSpPr>
          <p:spPr>
            <a:xfrm>
              <a:off x="4580591" y="2193827"/>
              <a:ext cx="339829" cy="469451"/>
            </a:xfrm>
            <a:custGeom>
              <a:avLst/>
              <a:gdLst/>
              <a:ahLst/>
              <a:cxnLst/>
              <a:rect l="l" t="t" r="r" b="b"/>
              <a:pathLst>
                <a:path w="5634" h="7783" extrusionOk="0">
                  <a:moveTo>
                    <a:pt x="3088" y="1"/>
                  </a:moveTo>
                  <a:cubicBezTo>
                    <a:pt x="1405" y="1"/>
                    <a:pt x="1" y="1478"/>
                    <a:pt x="1" y="1478"/>
                  </a:cubicBezTo>
                  <a:lnTo>
                    <a:pt x="2979" y="7782"/>
                  </a:lnTo>
                  <a:lnTo>
                    <a:pt x="5633" y="1417"/>
                  </a:lnTo>
                  <a:cubicBezTo>
                    <a:pt x="4807" y="357"/>
                    <a:pt x="3914" y="1"/>
                    <a:pt x="308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054;p58">
              <a:extLst>
                <a:ext uri="{FF2B5EF4-FFF2-40B4-BE49-F238E27FC236}">
                  <a16:creationId xmlns:a16="http://schemas.microsoft.com/office/drawing/2014/main" id="{C70C0D04-2690-4E59-87CE-7E252E6A7D74}"/>
                </a:ext>
              </a:extLst>
            </p:cNvPr>
            <p:cNvSpPr/>
            <p:nvPr/>
          </p:nvSpPr>
          <p:spPr>
            <a:xfrm>
              <a:off x="4605140" y="2076329"/>
              <a:ext cx="285181" cy="252007"/>
            </a:xfrm>
            <a:custGeom>
              <a:avLst/>
              <a:gdLst/>
              <a:ahLst/>
              <a:cxnLst/>
              <a:rect l="l" t="t" r="r" b="b"/>
              <a:pathLst>
                <a:path w="4728" h="4178" extrusionOk="0">
                  <a:moveTo>
                    <a:pt x="2352" y="0"/>
                  </a:moveTo>
                  <a:cubicBezTo>
                    <a:pt x="1516" y="0"/>
                    <a:pt x="729" y="504"/>
                    <a:pt x="417" y="1332"/>
                  </a:cubicBezTo>
                  <a:cubicBezTo>
                    <a:pt x="0" y="2410"/>
                    <a:pt x="529" y="3620"/>
                    <a:pt x="1607" y="4036"/>
                  </a:cubicBezTo>
                  <a:cubicBezTo>
                    <a:pt x="1854" y="4132"/>
                    <a:pt x="2109" y="4178"/>
                    <a:pt x="2359" y="4178"/>
                  </a:cubicBezTo>
                  <a:cubicBezTo>
                    <a:pt x="3198" y="4178"/>
                    <a:pt x="3990" y="3667"/>
                    <a:pt x="4311" y="2837"/>
                  </a:cubicBezTo>
                  <a:cubicBezTo>
                    <a:pt x="4728" y="1759"/>
                    <a:pt x="4189" y="549"/>
                    <a:pt x="3111" y="143"/>
                  </a:cubicBezTo>
                  <a:cubicBezTo>
                    <a:pt x="2862" y="46"/>
                    <a:pt x="2605" y="0"/>
                    <a:pt x="235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055;p58">
              <a:extLst>
                <a:ext uri="{FF2B5EF4-FFF2-40B4-BE49-F238E27FC236}">
                  <a16:creationId xmlns:a16="http://schemas.microsoft.com/office/drawing/2014/main" id="{F90FC692-7DF6-4F2E-9CA6-0307D7D0CF84}"/>
                </a:ext>
              </a:extLst>
            </p:cNvPr>
            <p:cNvSpPr/>
            <p:nvPr/>
          </p:nvSpPr>
          <p:spPr>
            <a:xfrm>
              <a:off x="4751650" y="2151726"/>
              <a:ext cx="8686" cy="1267090"/>
            </a:xfrm>
            <a:custGeom>
              <a:avLst/>
              <a:gdLst/>
              <a:ahLst/>
              <a:cxnLst/>
              <a:rect l="l" t="t" r="r" b="b"/>
              <a:pathLst>
                <a:path w="144" h="21007" extrusionOk="0">
                  <a:moveTo>
                    <a:pt x="52" y="1"/>
                  </a:moveTo>
                  <a:cubicBezTo>
                    <a:pt x="21" y="1"/>
                    <a:pt x="1" y="31"/>
                    <a:pt x="1" y="62"/>
                  </a:cubicBezTo>
                  <a:lnTo>
                    <a:pt x="42" y="20956"/>
                  </a:lnTo>
                  <a:cubicBezTo>
                    <a:pt x="42" y="20987"/>
                    <a:pt x="62" y="21007"/>
                    <a:pt x="93" y="21007"/>
                  </a:cubicBezTo>
                  <a:cubicBezTo>
                    <a:pt x="123" y="21007"/>
                    <a:pt x="143" y="20987"/>
                    <a:pt x="143" y="20956"/>
                  </a:cubicBezTo>
                  <a:lnTo>
                    <a:pt x="103" y="62"/>
                  </a:lnTo>
                  <a:cubicBezTo>
                    <a:pt x="103" y="31"/>
                    <a:pt x="82" y="1"/>
                    <a:pt x="5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056;p58">
              <a:extLst>
                <a:ext uri="{FF2B5EF4-FFF2-40B4-BE49-F238E27FC236}">
                  <a16:creationId xmlns:a16="http://schemas.microsoft.com/office/drawing/2014/main" id="{6A9A8D9C-7359-4AD5-B7EE-A63243F77F10}"/>
                </a:ext>
              </a:extLst>
            </p:cNvPr>
            <p:cNvSpPr/>
            <p:nvPr/>
          </p:nvSpPr>
          <p:spPr>
            <a:xfrm>
              <a:off x="4339565" y="2593067"/>
              <a:ext cx="839680" cy="172629"/>
            </a:xfrm>
            <a:custGeom>
              <a:avLst/>
              <a:gdLst/>
              <a:ahLst/>
              <a:cxnLst/>
              <a:rect l="l" t="t" r="r" b="b"/>
              <a:pathLst>
                <a:path w="13921" h="2862" extrusionOk="0">
                  <a:moveTo>
                    <a:pt x="59" y="1"/>
                  </a:moveTo>
                  <a:cubicBezTo>
                    <a:pt x="37" y="1"/>
                    <a:pt x="18" y="12"/>
                    <a:pt x="11" y="35"/>
                  </a:cubicBezTo>
                  <a:cubicBezTo>
                    <a:pt x="0" y="55"/>
                    <a:pt x="21" y="86"/>
                    <a:pt x="41" y="96"/>
                  </a:cubicBezTo>
                  <a:lnTo>
                    <a:pt x="6823" y="2862"/>
                  </a:lnTo>
                  <a:lnTo>
                    <a:pt x="6864" y="2862"/>
                  </a:lnTo>
                  <a:lnTo>
                    <a:pt x="13879" y="96"/>
                  </a:lnTo>
                  <a:cubicBezTo>
                    <a:pt x="13910" y="86"/>
                    <a:pt x="13920" y="55"/>
                    <a:pt x="13910" y="35"/>
                  </a:cubicBezTo>
                  <a:cubicBezTo>
                    <a:pt x="13902" y="12"/>
                    <a:pt x="13883" y="1"/>
                    <a:pt x="13861" y="1"/>
                  </a:cubicBezTo>
                  <a:cubicBezTo>
                    <a:pt x="13854" y="1"/>
                    <a:pt x="13846" y="2"/>
                    <a:pt x="13839" y="4"/>
                  </a:cubicBezTo>
                  <a:lnTo>
                    <a:pt x="6843" y="2749"/>
                  </a:lnTo>
                  <a:lnTo>
                    <a:pt x="82" y="4"/>
                  </a:lnTo>
                  <a:cubicBezTo>
                    <a:pt x="74" y="2"/>
                    <a:pt x="67" y="1"/>
                    <a:pt x="5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057;p58">
              <a:extLst>
                <a:ext uri="{FF2B5EF4-FFF2-40B4-BE49-F238E27FC236}">
                  <a16:creationId xmlns:a16="http://schemas.microsoft.com/office/drawing/2014/main" id="{8D011F28-C7AE-4937-8392-5C750596186A}"/>
                </a:ext>
              </a:extLst>
            </p:cNvPr>
            <p:cNvSpPr/>
            <p:nvPr/>
          </p:nvSpPr>
          <p:spPr>
            <a:xfrm>
              <a:off x="4371412" y="2921856"/>
              <a:ext cx="775924" cy="158454"/>
            </a:xfrm>
            <a:custGeom>
              <a:avLst/>
              <a:gdLst/>
              <a:ahLst/>
              <a:cxnLst/>
              <a:rect l="l" t="t" r="r" b="b"/>
              <a:pathLst>
                <a:path w="12864" h="2627" extrusionOk="0">
                  <a:moveTo>
                    <a:pt x="66" y="1"/>
                  </a:moveTo>
                  <a:cubicBezTo>
                    <a:pt x="42" y="1"/>
                    <a:pt x="20" y="17"/>
                    <a:pt x="12" y="34"/>
                  </a:cubicBezTo>
                  <a:cubicBezTo>
                    <a:pt x="1" y="64"/>
                    <a:pt x="12" y="95"/>
                    <a:pt x="42" y="105"/>
                  </a:cubicBezTo>
                  <a:lnTo>
                    <a:pt x="6447" y="2626"/>
                  </a:lnTo>
                  <a:lnTo>
                    <a:pt x="6488" y="2626"/>
                  </a:lnTo>
                  <a:lnTo>
                    <a:pt x="12832" y="105"/>
                  </a:lnTo>
                  <a:cubicBezTo>
                    <a:pt x="12853" y="95"/>
                    <a:pt x="12863" y="64"/>
                    <a:pt x="12853" y="34"/>
                  </a:cubicBezTo>
                  <a:cubicBezTo>
                    <a:pt x="12845" y="17"/>
                    <a:pt x="12822" y="1"/>
                    <a:pt x="12803" y="1"/>
                  </a:cubicBezTo>
                  <a:cubicBezTo>
                    <a:pt x="12799" y="1"/>
                    <a:pt x="12795" y="1"/>
                    <a:pt x="12792" y="3"/>
                  </a:cubicBezTo>
                  <a:lnTo>
                    <a:pt x="6468" y="2525"/>
                  </a:lnTo>
                  <a:lnTo>
                    <a:pt x="82" y="3"/>
                  </a:lnTo>
                  <a:cubicBezTo>
                    <a:pt x="77" y="1"/>
                    <a:pt x="72" y="1"/>
                    <a:pt x="6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058;p58">
              <a:extLst>
                <a:ext uri="{FF2B5EF4-FFF2-40B4-BE49-F238E27FC236}">
                  <a16:creationId xmlns:a16="http://schemas.microsoft.com/office/drawing/2014/main" id="{AA57CF6D-0494-4AD9-BD54-FC64B77F89EF}"/>
                </a:ext>
              </a:extLst>
            </p:cNvPr>
            <p:cNvSpPr/>
            <p:nvPr/>
          </p:nvSpPr>
          <p:spPr>
            <a:xfrm>
              <a:off x="4534570" y="3193465"/>
              <a:ext cx="449607" cy="105797"/>
            </a:xfrm>
            <a:custGeom>
              <a:avLst/>
              <a:gdLst/>
              <a:ahLst/>
              <a:cxnLst/>
              <a:rect l="l" t="t" r="r" b="b"/>
              <a:pathLst>
                <a:path w="7454" h="1754" extrusionOk="0">
                  <a:moveTo>
                    <a:pt x="7400" y="1"/>
                  </a:moveTo>
                  <a:cubicBezTo>
                    <a:pt x="7394" y="1"/>
                    <a:pt x="7388" y="2"/>
                    <a:pt x="7382" y="5"/>
                  </a:cubicBezTo>
                  <a:lnTo>
                    <a:pt x="3580" y="1641"/>
                  </a:lnTo>
                  <a:lnTo>
                    <a:pt x="82" y="76"/>
                  </a:lnTo>
                  <a:cubicBezTo>
                    <a:pt x="73" y="70"/>
                    <a:pt x="64" y="67"/>
                    <a:pt x="56" y="67"/>
                  </a:cubicBezTo>
                  <a:cubicBezTo>
                    <a:pt x="35" y="67"/>
                    <a:pt x="18" y="81"/>
                    <a:pt x="11" y="96"/>
                  </a:cubicBezTo>
                  <a:cubicBezTo>
                    <a:pt x="1" y="127"/>
                    <a:pt x="11" y="157"/>
                    <a:pt x="31" y="167"/>
                  </a:cubicBezTo>
                  <a:lnTo>
                    <a:pt x="3549" y="1743"/>
                  </a:lnTo>
                  <a:cubicBezTo>
                    <a:pt x="3559" y="1754"/>
                    <a:pt x="3570" y="1754"/>
                    <a:pt x="3580" y="1754"/>
                  </a:cubicBezTo>
                  <a:cubicBezTo>
                    <a:pt x="3580" y="1754"/>
                    <a:pt x="3590" y="1754"/>
                    <a:pt x="3600" y="1743"/>
                  </a:cubicBezTo>
                  <a:lnTo>
                    <a:pt x="7423" y="96"/>
                  </a:lnTo>
                  <a:cubicBezTo>
                    <a:pt x="7443" y="86"/>
                    <a:pt x="7454" y="55"/>
                    <a:pt x="7443" y="25"/>
                  </a:cubicBezTo>
                  <a:cubicBezTo>
                    <a:pt x="7436" y="10"/>
                    <a:pt x="7418" y="1"/>
                    <a:pt x="740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059;p58">
              <a:extLst>
                <a:ext uri="{FF2B5EF4-FFF2-40B4-BE49-F238E27FC236}">
                  <a16:creationId xmlns:a16="http://schemas.microsoft.com/office/drawing/2014/main" id="{CBC9916F-1016-43FB-AB01-B34EBFB69657}"/>
                </a:ext>
              </a:extLst>
            </p:cNvPr>
            <p:cNvSpPr/>
            <p:nvPr/>
          </p:nvSpPr>
          <p:spPr>
            <a:xfrm>
              <a:off x="4689101" y="2276220"/>
              <a:ext cx="68762" cy="176730"/>
            </a:xfrm>
            <a:custGeom>
              <a:avLst/>
              <a:gdLst/>
              <a:ahLst/>
              <a:cxnLst/>
              <a:rect l="l" t="t" r="r" b="b"/>
              <a:pathLst>
                <a:path w="1140" h="2930" extrusionOk="0">
                  <a:moveTo>
                    <a:pt x="93" y="1"/>
                  </a:moveTo>
                  <a:cubicBezTo>
                    <a:pt x="62" y="1"/>
                    <a:pt x="41" y="21"/>
                    <a:pt x="41" y="51"/>
                  </a:cubicBezTo>
                  <a:cubicBezTo>
                    <a:pt x="41" y="62"/>
                    <a:pt x="1" y="1424"/>
                    <a:pt x="1038" y="2909"/>
                  </a:cubicBezTo>
                  <a:cubicBezTo>
                    <a:pt x="1048" y="2919"/>
                    <a:pt x="1058" y="2929"/>
                    <a:pt x="1079" y="2929"/>
                  </a:cubicBezTo>
                  <a:cubicBezTo>
                    <a:pt x="1089" y="2929"/>
                    <a:pt x="1099" y="2929"/>
                    <a:pt x="1109" y="2919"/>
                  </a:cubicBezTo>
                  <a:cubicBezTo>
                    <a:pt x="1130" y="2898"/>
                    <a:pt x="1140" y="2868"/>
                    <a:pt x="1119" y="2848"/>
                  </a:cubicBezTo>
                  <a:cubicBezTo>
                    <a:pt x="102" y="1394"/>
                    <a:pt x="143" y="72"/>
                    <a:pt x="143" y="51"/>
                  </a:cubicBezTo>
                  <a:cubicBezTo>
                    <a:pt x="143" y="31"/>
                    <a:pt x="123" y="1"/>
                    <a:pt x="9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060;p58">
              <a:extLst>
                <a:ext uri="{FF2B5EF4-FFF2-40B4-BE49-F238E27FC236}">
                  <a16:creationId xmlns:a16="http://schemas.microsoft.com/office/drawing/2014/main" id="{A08D15EC-3C03-4AC3-AC5D-BFB29CC8B50C}"/>
                </a:ext>
              </a:extLst>
            </p:cNvPr>
            <p:cNvSpPr/>
            <p:nvPr/>
          </p:nvSpPr>
          <p:spPr>
            <a:xfrm>
              <a:off x="4638857" y="2290817"/>
              <a:ext cx="76060" cy="83600"/>
            </a:xfrm>
            <a:custGeom>
              <a:avLst/>
              <a:gdLst/>
              <a:ahLst/>
              <a:cxnLst/>
              <a:rect l="l" t="t" r="r" b="b"/>
              <a:pathLst>
                <a:path w="1261" h="1386" extrusionOk="0">
                  <a:moveTo>
                    <a:pt x="57" y="0"/>
                  </a:moveTo>
                  <a:cubicBezTo>
                    <a:pt x="52" y="0"/>
                    <a:pt x="46" y="1"/>
                    <a:pt x="41" y="3"/>
                  </a:cubicBezTo>
                  <a:cubicBezTo>
                    <a:pt x="20" y="13"/>
                    <a:pt x="0" y="44"/>
                    <a:pt x="11" y="64"/>
                  </a:cubicBezTo>
                  <a:cubicBezTo>
                    <a:pt x="20" y="114"/>
                    <a:pt x="377" y="1284"/>
                    <a:pt x="1190" y="1386"/>
                  </a:cubicBezTo>
                  <a:lnTo>
                    <a:pt x="1200" y="1386"/>
                  </a:lnTo>
                  <a:cubicBezTo>
                    <a:pt x="1231" y="1386"/>
                    <a:pt x="1251" y="1365"/>
                    <a:pt x="1251" y="1345"/>
                  </a:cubicBezTo>
                  <a:cubicBezTo>
                    <a:pt x="1261" y="1314"/>
                    <a:pt x="1240" y="1284"/>
                    <a:pt x="1210" y="1284"/>
                  </a:cubicBezTo>
                  <a:cubicBezTo>
                    <a:pt x="458" y="1182"/>
                    <a:pt x="112" y="53"/>
                    <a:pt x="112" y="44"/>
                  </a:cubicBezTo>
                  <a:cubicBezTo>
                    <a:pt x="104" y="18"/>
                    <a:pt x="82" y="0"/>
                    <a:pt x="5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061;p58">
              <a:extLst>
                <a:ext uri="{FF2B5EF4-FFF2-40B4-BE49-F238E27FC236}">
                  <a16:creationId xmlns:a16="http://schemas.microsoft.com/office/drawing/2014/main" id="{6CE340AA-6E29-42AC-9E23-291BD88E7FC1}"/>
                </a:ext>
              </a:extLst>
            </p:cNvPr>
            <p:cNvSpPr/>
            <p:nvPr/>
          </p:nvSpPr>
          <p:spPr>
            <a:xfrm>
              <a:off x="4753520" y="2278573"/>
              <a:ext cx="68762" cy="176187"/>
            </a:xfrm>
            <a:custGeom>
              <a:avLst/>
              <a:gdLst/>
              <a:ahLst/>
              <a:cxnLst/>
              <a:rect l="l" t="t" r="r" b="b"/>
              <a:pathLst>
                <a:path w="1140" h="2921" extrusionOk="0">
                  <a:moveTo>
                    <a:pt x="1060" y="0"/>
                  </a:moveTo>
                  <a:cubicBezTo>
                    <a:pt x="1056" y="0"/>
                    <a:pt x="1052" y="1"/>
                    <a:pt x="1048" y="3"/>
                  </a:cubicBezTo>
                  <a:cubicBezTo>
                    <a:pt x="1018" y="3"/>
                    <a:pt x="997" y="23"/>
                    <a:pt x="997" y="53"/>
                  </a:cubicBezTo>
                  <a:cubicBezTo>
                    <a:pt x="997" y="64"/>
                    <a:pt x="1038" y="1385"/>
                    <a:pt x="21" y="2839"/>
                  </a:cubicBezTo>
                  <a:cubicBezTo>
                    <a:pt x="1" y="2870"/>
                    <a:pt x="11" y="2900"/>
                    <a:pt x="31" y="2911"/>
                  </a:cubicBezTo>
                  <a:cubicBezTo>
                    <a:pt x="41" y="2920"/>
                    <a:pt x="51" y="2920"/>
                    <a:pt x="62" y="2920"/>
                  </a:cubicBezTo>
                  <a:cubicBezTo>
                    <a:pt x="82" y="2920"/>
                    <a:pt x="92" y="2911"/>
                    <a:pt x="102" y="2900"/>
                  </a:cubicBezTo>
                  <a:cubicBezTo>
                    <a:pt x="1140" y="1416"/>
                    <a:pt x="1099" y="64"/>
                    <a:pt x="1099" y="43"/>
                  </a:cubicBezTo>
                  <a:cubicBezTo>
                    <a:pt x="1099" y="26"/>
                    <a:pt x="1084" y="0"/>
                    <a:pt x="106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062;p58">
              <a:extLst>
                <a:ext uri="{FF2B5EF4-FFF2-40B4-BE49-F238E27FC236}">
                  <a16:creationId xmlns:a16="http://schemas.microsoft.com/office/drawing/2014/main" id="{A5E7F7E3-B844-4241-AC9E-63AE02D7F434}"/>
                </a:ext>
              </a:extLst>
            </p:cNvPr>
            <p:cNvSpPr/>
            <p:nvPr/>
          </p:nvSpPr>
          <p:spPr>
            <a:xfrm>
              <a:off x="4796465" y="2293169"/>
              <a:ext cx="76121" cy="83721"/>
            </a:xfrm>
            <a:custGeom>
              <a:avLst/>
              <a:gdLst/>
              <a:ahLst/>
              <a:cxnLst/>
              <a:rect l="l" t="t" r="r" b="b"/>
              <a:pathLst>
                <a:path w="1262" h="1388" extrusionOk="0">
                  <a:moveTo>
                    <a:pt x="1198" y="1"/>
                  </a:moveTo>
                  <a:cubicBezTo>
                    <a:pt x="1176" y="1"/>
                    <a:pt x="1157" y="12"/>
                    <a:pt x="1149" y="35"/>
                  </a:cubicBezTo>
                  <a:cubicBezTo>
                    <a:pt x="1149" y="45"/>
                    <a:pt x="803" y="1184"/>
                    <a:pt x="51" y="1275"/>
                  </a:cubicBezTo>
                  <a:cubicBezTo>
                    <a:pt x="21" y="1286"/>
                    <a:pt x="0" y="1306"/>
                    <a:pt x="10" y="1336"/>
                  </a:cubicBezTo>
                  <a:cubicBezTo>
                    <a:pt x="10" y="1367"/>
                    <a:pt x="31" y="1387"/>
                    <a:pt x="62" y="1387"/>
                  </a:cubicBezTo>
                  <a:lnTo>
                    <a:pt x="71" y="1377"/>
                  </a:lnTo>
                  <a:cubicBezTo>
                    <a:pt x="885" y="1275"/>
                    <a:pt x="1241" y="116"/>
                    <a:pt x="1251" y="66"/>
                  </a:cubicBezTo>
                  <a:cubicBezTo>
                    <a:pt x="1261" y="35"/>
                    <a:pt x="1241" y="5"/>
                    <a:pt x="1221" y="5"/>
                  </a:cubicBezTo>
                  <a:cubicBezTo>
                    <a:pt x="1213" y="2"/>
                    <a:pt x="1205" y="1"/>
                    <a:pt x="11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063;p58">
              <a:extLst>
                <a:ext uri="{FF2B5EF4-FFF2-40B4-BE49-F238E27FC236}">
                  <a16:creationId xmlns:a16="http://schemas.microsoft.com/office/drawing/2014/main" id="{D5819786-E199-47E8-A157-179B77631C40}"/>
                </a:ext>
              </a:extLst>
            </p:cNvPr>
            <p:cNvSpPr/>
            <p:nvPr/>
          </p:nvSpPr>
          <p:spPr>
            <a:xfrm>
              <a:off x="4941226" y="2686378"/>
              <a:ext cx="187045" cy="20448"/>
            </a:xfrm>
            <a:custGeom>
              <a:avLst/>
              <a:gdLst/>
              <a:ahLst/>
              <a:cxnLst/>
              <a:rect l="l" t="t" r="r" b="b"/>
              <a:pathLst>
                <a:path w="3101" h="339" extrusionOk="0">
                  <a:moveTo>
                    <a:pt x="55" y="0"/>
                  </a:moveTo>
                  <a:cubicBezTo>
                    <a:pt x="31" y="0"/>
                    <a:pt x="8" y="18"/>
                    <a:pt x="0" y="43"/>
                  </a:cubicBezTo>
                  <a:cubicBezTo>
                    <a:pt x="0" y="64"/>
                    <a:pt x="10" y="95"/>
                    <a:pt x="41" y="104"/>
                  </a:cubicBezTo>
                  <a:cubicBezTo>
                    <a:pt x="651" y="287"/>
                    <a:pt x="1200" y="339"/>
                    <a:pt x="1668" y="339"/>
                  </a:cubicBezTo>
                  <a:cubicBezTo>
                    <a:pt x="2522" y="339"/>
                    <a:pt x="3050" y="145"/>
                    <a:pt x="3060" y="135"/>
                  </a:cubicBezTo>
                  <a:cubicBezTo>
                    <a:pt x="3091" y="125"/>
                    <a:pt x="3101" y="104"/>
                    <a:pt x="3091" y="74"/>
                  </a:cubicBezTo>
                  <a:cubicBezTo>
                    <a:pt x="3083" y="51"/>
                    <a:pt x="3064" y="40"/>
                    <a:pt x="3046" y="40"/>
                  </a:cubicBezTo>
                  <a:cubicBezTo>
                    <a:pt x="3041" y="40"/>
                    <a:pt x="3035" y="41"/>
                    <a:pt x="3030" y="43"/>
                  </a:cubicBezTo>
                  <a:cubicBezTo>
                    <a:pt x="3017" y="43"/>
                    <a:pt x="2492" y="235"/>
                    <a:pt x="1663" y="235"/>
                  </a:cubicBezTo>
                  <a:cubicBezTo>
                    <a:pt x="1211" y="235"/>
                    <a:pt x="670" y="178"/>
                    <a:pt x="71" y="3"/>
                  </a:cubicBezTo>
                  <a:cubicBezTo>
                    <a:pt x="66" y="1"/>
                    <a:pt x="60"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064;p58">
              <a:extLst>
                <a:ext uri="{FF2B5EF4-FFF2-40B4-BE49-F238E27FC236}">
                  <a16:creationId xmlns:a16="http://schemas.microsoft.com/office/drawing/2014/main" id="{47ADF687-8CE3-440B-BF1B-71ED8127BBC5}"/>
                </a:ext>
              </a:extLst>
            </p:cNvPr>
            <p:cNvSpPr/>
            <p:nvPr/>
          </p:nvSpPr>
          <p:spPr>
            <a:xfrm>
              <a:off x="5028866" y="2702241"/>
              <a:ext cx="101876" cy="46867"/>
            </a:xfrm>
            <a:custGeom>
              <a:avLst/>
              <a:gdLst/>
              <a:ahLst/>
              <a:cxnLst/>
              <a:rect l="l" t="t" r="r" b="b"/>
              <a:pathLst>
                <a:path w="1689" h="777" extrusionOk="0">
                  <a:moveTo>
                    <a:pt x="55" y="0"/>
                  </a:moveTo>
                  <a:cubicBezTo>
                    <a:pt x="48" y="0"/>
                    <a:pt x="40" y="1"/>
                    <a:pt x="32" y="4"/>
                  </a:cubicBezTo>
                  <a:cubicBezTo>
                    <a:pt x="11" y="15"/>
                    <a:pt x="1" y="45"/>
                    <a:pt x="11" y="76"/>
                  </a:cubicBezTo>
                  <a:cubicBezTo>
                    <a:pt x="337" y="736"/>
                    <a:pt x="1333" y="777"/>
                    <a:pt x="1587" y="777"/>
                  </a:cubicBezTo>
                  <a:lnTo>
                    <a:pt x="1638" y="777"/>
                  </a:lnTo>
                  <a:cubicBezTo>
                    <a:pt x="1668" y="777"/>
                    <a:pt x="1688" y="756"/>
                    <a:pt x="1688" y="726"/>
                  </a:cubicBezTo>
                  <a:cubicBezTo>
                    <a:pt x="1688" y="700"/>
                    <a:pt x="1666" y="673"/>
                    <a:pt x="1646" y="673"/>
                  </a:cubicBezTo>
                  <a:cubicBezTo>
                    <a:pt x="1643" y="673"/>
                    <a:pt x="1641" y="674"/>
                    <a:pt x="1638" y="675"/>
                  </a:cubicBezTo>
                  <a:cubicBezTo>
                    <a:pt x="1636" y="675"/>
                    <a:pt x="1621" y="676"/>
                    <a:pt x="1595" y="676"/>
                  </a:cubicBezTo>
                  <a:cubicBezTo>
                    <a:pt x="1379" y="676"/>
                    <a:pt x="403" y="643"/>
                    <a:pt x="102" y="24"/>
                  </a:cubicBezTo>
                  <a:cubicBezTo>
                    <a:pt x="95" y="9"/>
                    <a:pt x="7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065;p58">
              <a:extLst>
                <a:ext uri="{FF2B5EF4-FFF2-40B4-BE49-F238E27FC236}">
                  <a16:creationId xmlns:a16="http://schemas.microsoft.com/office/drawing/2014/main" id="{1B4204CD-35E9-47E5-A0DC-86254E4B33FB}"/>
                </a:ext>
              </a:extLst>
            </p:cNvPr>
            <p:cNvSpPr/>
            <p:nvPr/>
          </p:nvSpPr>
          <p:spPr>
            <a:xfrm>
              <a:off x="4939356" y="2553800"/>
              <a:ext cx="130708" cy="137705"/>
            </a:xfrm>
            <a:custGeom>
              <a:avLst/>
              <a:gdLst/>
              <a:ahLst/>
              <a:cxnLst/>
              <a:rect l="l" t="t" r="r" b="b"/>
              <a:pathLst>
                <a:path w="2167" h="2283" extrusionOk="0">
                  <a:moveTo>
                    <a:pt x="2103" y="1"/>
                  </a:moveTo>
                  <a:cubicBezTo>
                    <a:pt x="2096" y="1"/>
                    <a:pt x="2090" y="2"/>
                    <a:pt x="2085" y="4"/>
                  </a:cubicBezTo>
                  <a:cubicBezTo>
                    <a:pt x="2074" y="15"/>
                    <a:pt x="854" y="605"/>
                    <a:pt x="11" y="2211"/>
                  </a:cubicBezTo>
                  <a:cubicBezTo>
                    <a:pt x="0" y="2232"/>
                    <a:pt x="11" y="2262"/>
                    <a:pt x="31" y="2282"/>
                  </a:cubicBezTo>
                  <a:lnTo>
                    <a:pt x="61" y="2282"/>
                  </a:lnTo>
                  <a:cubicBezTo>
                    <a:pt x="81" y="2282"/>
                    <a:pt x="92" y="2272"/>
                    <a:pt x="102" y="2262"/>
                  </a:cubicBezTo>
                  <a:cubicBezTo>
                    <a:pt x="926" y="686"/>
                    <a:pt x="2115" y="106"/>
                    <a:pt x="2126" y="96"/>
                  </a:cubicBezTo>
                  <a:cubicBezTo>
                    <a:pt x="2156" y="86"/>
                    <a:pt x="2166" y="56"/>
                    <a:pt x="2146" y="25"/>
                  </a:cubicBezTo>
                  <a:cubicBezTo>
                    <a:pt x="2138" y="10"/>
                    <a:pt x="2120" y="1"/>
                    <a:pt x="210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066;p58">
              <a:extLst>
                <a:ext uri="{FF2B5EF4-FFF2-40B4-BE49-F238E27FC236}">
                  <a16:creationId xmlns:a16="http://schemas.microsoft.com/office/drawing/2014/main" id="{BB0DCF0F-1ED3-4A48-BCF0-7AFE8F3D3306}"/>
                </a:ext>
              </a:extLst>
            </p:cNvPr>
            <p:cNvSpPr/>
            <p:nvPr/>
          </p:nvSpPr>
          <p:spPr>
            <a:xfrm>
              <a:off x="4972470" y="2514534"/>
              <a:ext cx="60137" cy="102781"/>
            </a:xfrm>
            <a:custGeom>
              <a:avLst/>
              <a:gdLst/>
              <a:ahLst/>
              <a:cxnLst/>
              <a:rect l="l" t="t" r="r" b="b"/>
              <a:pathLst>
                <a:path w="997" h="1704" extrusionOk="0">
                  <a:moveTo>
                    <a:pt x="941" y="0"/>
                  </a:moveTo>
                  <a:cubicBezTo>
                    <a:pt x="928" y="0"/>
                    <a:pt x="916" y="5"/>
                    <a:pt x="906" y="15"/>
                  </a:cubicBezTo>
                  <a:cubicBezTo>
                    <a:pt x="865" y="45"/>
                    <a:pt x="0" y="900"/>
                    <a:pt x="285" y="1672"/>
                  </a:cubicBezTo>
                  <a:cubicBezTo>
                    <a:pt x="295" y="1693"/>
                    <a:pt x="316" y="1703"/>
                    <a:pt x="336" y="1703"/>
                  </a:cubicBezTo>
                  <a:lnTo>
                    <a:pt x="346" y="1703"/>
                  </a:lnTo>
                  <a:cubicBezTo>
                    <a:pt x="377" y="1693"/>
                    <a:pt x="387" y="1662"/>
                    <a:pt x="377" y="1632"/>
                  </a:cubicBezTo>
                  <a:cubicBezTo>
                    <a:pt x="122" y="920"/>
                    <a:pt x="967" y="97"/>
                    <a:pt x="976" y="86"/>
                  </a:cubicBezTo>
                  <a:cubicBezTo>
                    <a:pt x="997" y="66"/>
                    <a:pt x="997" y="36"/>
                    <a:pt x="976" y="15"/>
                  </a:cubicBezTo>
                  <a:cubicBezTo>
                    <a:pt x="966" y="5"/>
                    <a:pt x="954" y="0"/>
                    <a:pt x="9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067;p58">
              <a:extLst>
                <a:ext uri="{FF2B5EF4-FFF2-40B4-BE49-F238E27FC236}">
                  <a16:creationId xmlns:a16="http://schemas.microsoft.com/office/drawing/2014/main" id="{2D788764-CE6F-43F4-AEFE-45D936E0C757}"/>
                </a:ext>
              </a:extLst>
            </p:cNvPr>
            <p:cNvSpPr/>
            <p:nvPr/>
          </p:nvSpPr>
          <p:spPr>
            <a:xfrm>
              <a:off x="4934410" y="3006421"/>
              <a:ext cx="172448" cy="18698"/>
            </a:xfrm>
            <a:custGeom>
              <a:avLst/>
              <a:gdLst/>
              <a:ahLst/>
              <a:cxnLst/>
              <a:rect l="l" t="t" r="r" b="b"/>
              <a:pathLst>
                <a:path w="2859" h="310" extrusionOk="0">
                  <a:moveTo>
                    <a:pt x="46" y="1"/>
                  </a:moveTo>
                  <a:cubicBezTo>
                    <a:pt x="28" y="1"/>
                    <a:pt x="11" y="12"/>
                    <a:pt x="11" y="35"/>
                  </a:cubicBezTo>
                  <a:cubicBezTo>
                    <a:pt x="1" y="55"/>
                    <a:pt x="11" y="86"/>
                    <a:pt x="41" y="96"/>
                  </a:cubicBezTo>
                  <a:cubicBezTo>
                    <a:pt x="601" y="259"/>
                    <a:pt x="1109" y="309"/>
                    <a:pt x="1537" y="309"/>
                  </a:cubicBezTo>
                  <a:cubicBezTo>
                    <a:pt x="2319" y="309"/>
                    <a:pt x="2818" y="126"/>
                    <a:pt x="2818" y="126"/>
                  </a:cubicBezTo>
                  <a:cubicBezTo>
                    <a:pt x="2848" y="116"/>
                    <a:pt x="2858" y="86"/>
                    <a:pt x="2848" y="65"/>
                  </a:cubicBezTo>
                  <a:cubicBezTo>
                    <a:pt x="2840" y="49"/>
                    <a:pt x="2825" y="32"/>
                    <a:pt x="2803" y="32"/>
                  </a:cubicBezTo>
                  <a:cubicBezTo>
                    <a:pt x="2798" y="32"/>
                    <a:pt x="2793" y="33"/>
                    <a:pt x="2787" y="35"/>
                  </a:cubicBezTo>
                  <a:cubicBezTo>
                    <a:pt x="2780" y="41"/>
                    <a:pt x="2301" y="218"/>
                    <a:pt x="1537" y="218"/>
                  </a:cubicBezTo>
                  <a:cubicBezTo>
                    <a:pt x="1120" y="218"/>
                    <a:pt x="618" y="166"/>
                    <a:pt x="62" y="4"/>
                  </a:cubicBezTo>
                  <a:cubicBezTo>
                    <a:pt x="57" y="2"/>
                    <a:pt x="51" y="1"/>
                    <a:pt x="4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068;p58">
              <a:extLst>
                <a:ext uri="{FF2B5EF4-FFF2-40B4-BE49-F238E27FC236}">
                  <a16:creationId xmlns:a16="http://schemas.microsoft.com/office/drawing/2014/main" id="{EA9D1BB0-88CC-4B71-92C9-AAE2E48ECC22}"/>
                </a:ext>
              </a:extLst>
            </p:cNvPr>
            <p:cNvSpPr/>
            <p:nvPr/>
          </p:nvSpPr>
          <p:spPr>
            <a:xfrm>
              <a:off x="5015355" y="3020716"/>
              <a:ext cx="93914" cy="43610"/>
            </a:xfrm>
            <a:custGeom>
              <a:avLst/>
              <a:gdLst/>
              <a:ahLst/>
              <a:cxnLst/>
              <a:rect l="l" t="t" r="r" b="b"/>
              <a:pathLst>
                <a:path w="1557" h="723" extrusionOk="0">
                  <a:moveTo>
                    <a:pt x="56" y="1"/>
                  </a:moveTo>
                  <a:cubicBezTo>
                    <a:pt x="47" y="1"/>
                    <a:pt x="39" y="4"/>
                    <a:pt x="32" y="11"/>
                  </a:cubicBezTo>
                  <a:cubicBezTo>
                    <a:pt x="11" y="22"/>
                    <a:pt x="1" y="52"/>
                    <a:pt x="11" y="72"/>
                  </a:cubicBezTo>
                  <a:cubicBezTo>
                    <a:pt x="306" y="682"/>
                    <a:pt x="1232" y="723"/>
                    <a:pt x="1455" y="723"/>
                  </a:cubicBezTo>
                  <a:lnTo>
                    <a:pt x="1506" y="723"/>
                  </a:lnTo>
                  <a:cubicBezTo>
                    <a:pt x="1537" y="723"/>
                    <a:pt x="1557" y="693"/>
                    <a:pt x="1557" y="673"/>
                  </a:cubicBezTo>
                  <a:cubicBezTo>
                    <a:pt x="1546" y="642"/>
                    <a:pt x="1537" y="621"/>
                    <a:pt x="1506" y="621"/>
                  </a:cubicBezTo>
                  <a:cubicBezTo>
                    <a:pt x="1505" y="621"/>
                    <a:pt x="1489" y="622"/>
                    <a:pt x="1463" y="622"/>
                  </a:cubicBezTo>
                  <a:cubicBezTo>
                    <a:pt x="1255" y="622"/>
                    <a:pt x="363" y="590"/>
                    <a:pt x="93" y="32"/>
                  </a:cubicBezTo>
                  <a:cubicBezTo>
                    <a:pt x="86" y="12"/>
                    <a:pt x="71" y="1"/>
                    <a:pt x="5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069;p58">
              <a:extLst>
                <a:ext uri="{FF2B5EF4-FFF2-40B4-BE49-F238E27FC236}">
                  <a16:creationId xmlns:a16="http://schemas.microsoft.com/office/drawing/2014/main" id="{8ABE5713-FDFB-4785-94F0-38D6795E4697}"/>
                </a:ext>
              </a:extLst>
            </p:cNvPr>
            <p:cNvSpPr/>
            <p:nvPr/>
          </p:nvSpPr>
          <p:spPr>
            <a:xfrm>
              <a:off x="4932600" y="2884399"/>
              <a:ext cx="120273" cy="126606"/>
            </a:xfrm>
            <a:custGeom>
              <a:avLst/>
              <a:gdLst/>
              <a:ahLst/>
              <a:cxnLst/>
              <a:rect l="l" t="t" r="r" b="b"/>
              <a:pathLst>
                <a:path w="1994" h="2099" extrusionOk="0">
                  <a:moveTo>
                    <a:pt x="1940" y="0"/>
                  </a:moveTo>
                  <a:cubicBezTo>
                    <a:pt x="1934" y="0"/>
                    <a:pt x="1927" y="1"/>
                    <a:pt x="1922" y="4"/>
                  </a:cubicBezTo>
                  <a:cubicBezTo>
                    <a:pt x="1912" y="4"/>
                    <a:pt x="783" y="553"/>
                    <a:pt x="21" y="2027"/>
                  </a:cubicBezTo>
                  <a:cubicBezTo>
                    <a:pt x="1" y="2058"/>
                    <a:pt x="10" y="2088"/>
                    <a:pt x="41" y="2099"/>
                  </a:cubicBezTo>
                  <a:lnTo>
                    <a:pt x="62" y="2099"/>
                  </a:lnTo>
                  <a:cubicBezTo>
                    <a:pt x="71" y="2099"/>
                    <a:pt x="92" y="2088"/>
                    <a:pt x="102" y="2078"/>
                  </a:cubicBezTo>
                  <a:cubicBezTo>
                    <a:pt x="855" y="624"/>
                    <a:pt x="1953" y="95"/>
                    <a:pt x="1963" y="86"/>
                  </a:cubicBezTo>
                  <a:cubicBezTo>
                    <a:pt x="1983" y="75"/>
                    <a:pt x="1994" y="45"/>
                    <a:pt x="1983" y="25"/>
                  </a:cubicBezTo>
                  <a:cubicBezTo>
                    <a:pt x="1976" y="10"/>
                    <a:pt x="1957" y="0"/>
                    <a:pt x="19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070;p58">
              <a:extLst>
                <a:ext uri="{FF2B5EF4-FFF2-40B4-BE49-F238E27FC236}">
                  <a16:creationId xmlns:a16="http://schemas.microsoft.com/office/drawing/2014/main" id="{531F8905-808C-4805-BD68-DA75FA7E4F7D}"/>
                </a:ext>
              </a:extLst>
            </p:cNvPr>
            <p:cNvSpPr/>
            <p:nvPr/>
          </p:nvSpPr>
          <p:spPr>
            <a:xfrm>
              <a:off x="4963302" y="2847968"/>
              <a:ext cx="55251" cy="94940"/>
            </a:xfrm>
            <a:custGeom>
              <a:avLst/>
              <a:gdLst/>
              <a:ahLst/>
              <a:cxnLst/>
              <a:rect l="l" t="t" r="r" b="b"/>
              <a:pathLst>
                <a:path w="916" h="1574" extrusionOk="0">
                  <a:moveTo>
                    <a:pt x="869" y="1"/>
                  </a:moveTo>
                  <a:cubicBezTo>
                    <a:pt x="857" y="1"/>
                    <a:pt x="844" y="3"/>
                    <a:pt x="834" y="8"/>
                  </a:cubicBezTo>
                  <a:cubicBezTo>
                    <a:pt x="803" y="49"/>
                    <a:pt x="0" y="821"/>
                    <a:pt x="264" y="1544"/>
                  </a:cubicBezTo>
                  <a:cubicBezTo>
                    <a:pt x="274" y="1564"/>
                    <a:pt x="285" y="1574"/>
                    <a:pt x="305" y="1574"/>
                  </a:cubicBezTo>
                  <a:lnTo>
                    <a:pt x="325" y="1574"/>
                  </a:lnTo>
                  <a:cubicBezTo>
                    <a:pt x="346" y="1564"/>
                    <a:pt x="356" y="1533"/>
                    <a:pt x="356" y="1513"/>
                  </a:cubicBezTo>
                  <a:cubicBezTo>
                    <a:pt x="112" y="852"/>
                    <a:pt x="895" y="89"/>
                    <a:pt x="895" y="80"/>
                  </a:cubicBezTo>
                  <a:cubicBezTo>
                    <a:pt x="915" y="59"/>
                    <a:pt x="915" y="28"/>
                    <a:pt x="905" y="8"/>
                  </a:cubicBezTo>
                  <a:cubicBezTo>
                    <a:pt x="894" y="3"/>
                    <a:pt x="882" y="1"/>
                    <a:pt x="8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071;p58">
              <a:extLst>
                <a:ext uri="{FF2B5EF4-FFF2-40B4-BE49-F238E27FC236}">
                  <a16:creationId xmlns:a16="http://schemas.microsoft.com/office/drawing/2014/main" id="{FB16282E-79E2-4F11-8D80-0FF0F7CFD42A}"/>
                </a:ext>
              </a:extLst>
            </p:cNvPr>
            <p:cNvSpPr/>
            <p:nvPr/>
          </p:nvSpPr>
          <p:spPr>
            <a:xfrm>
              <a:off x="4402114" y="2998037"/>
              <a:ext cx="172387" cy="19121"/>
            </a:xfrm>
            <a:custGeom>
              <a:avLst/>
              <a:gdLst/>
              <a:ahLst/>
              <a:cxnLst/>
              <a:rect l="l" t="t" r="r" b="b"/>
              <a:pathLst>
                <a:path w="2858" h="317" extrusionOk="0">
                  <a:moveTo>
                    <a:pt x="2797" y="1"/>
                  </a:moveTo>
                  <a:cubicBezTo>
                    <a:pt x="2243" y="166"/>
                    <a:pt x="1741" y="220"/>
                    <a:pt x="1323" y="220"/>
                  </a:cubicBezTo>
                  <a:cubicBezTo>
                    <a:pt x="560" y="220"/>
                    <a:pt x="78" y="42"/>
                    <a:pt x="72" y="42"/>
                  </a:cubicBezTo>
                  <a:cubicBezTo>
                    <a:pt x="67" y="39"/>
                    <a:pt x="61" y="38"/>
                    <a:pt x="55" y="38"/>
                  </a:cubicBezTo>
                  <a:cubicBezTo>
                    <a:pt x="38" y="38"/>
                    <a:pt x="18" y="49"/>
                    <a:pt x="11" y="72"/>
                  </a:cubicBezTo>
                  <a:cubicBezTo>
                    <a:pt x="0" y="93"/>
                    <a:pt x="11" y="123"/>
                    <a:pt x="41" y="133"/>
                  </a:cubicBezTo>
                  <a:cubicBezTo>
                    <a:pt x="52" y="133"/>
                    <a:pt x="540" y="316"/>
                    <a:pt x="1322" y="316"/>
                  </a:cubicBezTo>
                  <a:cubicBezTo>
                    <a:pt x="1749" y="316"/>
                    <a:pt x="2258" y="265"/>
                    <a:pt x="2827" y="93"/>
                  </a:cubicBezTo>
                  <a:cubicBezTo>
                    <a:pt x="2847" y="93"/>
                    <a:pt x="2858" y="62"/>
                    <a:pt x="2858" y="42"/>
                  </a:cubicBezTo>
                  <a:cubicBezTo>
                    <a:pt x="2847" y="11"/>
                    <a:pt x="2817" y="1"/>
                    <a:pt x="279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072;p58">
              <a:extLst>
                <a:ext uri="{FF2B5EF4-FFF2-40B4-BE49-F238E27FC236}">
                  <a16:creationId xmlns:a16="http://schemas.microsoft.com/office/drawing/2014/main" id="{B261320B-0102-4814-9884-CC657C2D460A}"/>
                </a:ext>
              </a:extLst>
            </p:cNvPr>
            <p:cNvSpPr/>
            <p:nvPr/>
          </p:nvSpPr>
          <p:spPr>
            <a:xfrm>
              <a:off x="4400304" y="3012573"/>
              <a:ext cx="93854" cy="43187"/>
            </a:xfrm>
            <a:custGeom>
              <a:avLst/>
              <a:gdLst/>
              <a:ahLst/>
              <a:cxnLst/>
              <a:rect l="l" t="t" r="r" b="b"/>
              <a:pathLst>
                <a:path w="1556" h="716" extrusionOk="0">
                  <a:moveTo>
                    <a:pt x="1497" y="0"/>
                  </a:moveTo>
                  <a:cubicBezTo>
                    <a:pt x="1480" y="0"/>
                    <a:pt x="1462" y="9"/>
                    <a:pt x="1454" y="24"/>
                  </a:cubicBezTo>
                  <a:cubicBezTo>
                    <a:pt x="1175" y="600"/>
                    <a:pt x="245" y="625"/>
                    <a:pt x="69" y="625"/>
                  </a:cubicBezTo>
                  <a:cubicBezTo>
                    <a:pt x="53" y="625"/>
                    <a:pt x="43" y="625"/>
                    <a:pt x="41" y="625"/>
                  </a:cubicBezTo>
                  <a:cubicBezTo>
                    <a:pt x="21" y="625"/>
                    <a:pt x="0" y="645"/>
                    <a:pt x="0" y="665"/>
                  </a:cubicBezTo>
                  <a:cubicBezTo>
                    <a:pt x="0" y="695"/>
                    <a:pt x="21" y="716"/>
                    <a:pt x="41" y="716"/>
                  </a:cubicBezTo>
                  <a:lnTo>
                    <a:pt x="91" y="716"/>
                  </a:lnTo>
                  <a:cubicBezTo>
                    <a:pt x="326" y="716"/>
                    <a:pt x="1241" y="686"/>
                    <a:pt x="1535" y="65"/>
                  </a:cubicBezTo>
                  <a:cubicBezTo>
                    <a:pt x="1555" y="45"/>
                    <a:pt x="1546" y="14"/>
                    <a:pt x="1515" y="4"/>
                  </a:cubicBezTo>
                  <a:cubicBezTo>
                    <a:pt x="1509" y="1"/>
                    <a:pt x="1503" y="0"/>
                    <a:pt x="149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073;p58">
              <a:extLst>
                <a:ext uri="{FF2B5EF4-FFF2-40B4-BE49-F238E27FC236}">
                  <a16:creationId xmlns:a16="http://schemas.microsoft.com/office/drawing/2014/main" id="{4FEE1EB4-222D-4591-A02B-545F9E797DFD}"/>
                </a:ext>
              </a:extLst>
            </p:cNvPr>
            <p:cNvSpPr/>
            <p:nvPr/>
          </p:nvSpPr>
          <p:spPr>
            <a:xfrm>
              <a:off x="4456097" y="2875774"/>
              <a:ext cx="120213" cy="127270"/>
            </a:xfrm>
            <a:custGeom>
              <a:avLst/>
              <a:gdLst/>
              <a:ahLst/>
              <a:cxnLst/>
              <a:rect l="l" t="t" r="r" b="b"/>
              <a:pathLst>
                <a:path w="1993" h="2110" extrusionOk="0">
                  <a:moveTo>
                    <a:pt x="55" y="1"/>
                  </a:moveTo>
                  <a:cubicBezTo>
                    <a:pt x="37" y="1"/>
                    <a:pt x="18" y="13"/>
                    <a:pt x="11" y="35"/>
                  </a:cubicBezTo>
                  <a:cubicBezTo>
                    <a:pt x="0" y="55"/>
                    <a:pt x="11" y="86"/>
                    <a:pt x="31" y="96"/>
                  </a:cubicBezTo>
                  <a:cubicBezTo>
                    <a:pt x="41" y="96"/>
                    <a:pt x="1139" y="635"/>
                    <a:pt x="1891" y="2079"/>
                  </a:cubicBezTo>
                  <a:cubicBezTo>
                    <a:pt x="1902" y="2099"/>
                    <a:pt x="1922" y="2109"/>
                    <a:pt x="1942" y="2109"/>
                  </a:cubicBezTo>
                  <a:cubicBezTo>
                    <a:pt x="1942" y="2109"/>
                    <a:pt x="1952" y="2109"/>
                    <a:pt x="1963" y="2099"/>
                  </a:cubicBezTo>
                  <a:cubicBezTo>
                    <a:pt x="1983" y="2089"/>
                    <a:pt x="1993" y="2059"/>
                    <a:pt x="1983" y="2038"/>
                  </a:cubicBezTo>
                  <a:cubicBezTo>
                    <a:pt x="1210" y="554"/>
                    <a:pt x="81" y="15"/>
                    <a:pt x="72" y="5"/>
                  </a:cubicBezTo>
                  <a:cubicBezTo>
                    <a:pt x="67" y="2"/>
                    <a:pt x="61"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074;p58">
              <a:extLst>
                <a:ext uri="{FF2B5EF4-FFF2-40B4-BE49-F238E27FC236}">
                  <a16:creationId xmlns:a16="http://schemas.microsoft.com/office/drawing/2014/main" id="{D39E08C5-16B0-402D-8CA7-339960BAF716}"/>
                </a:ext>
              </a:extLst>
            </p:cNvPr>
            <p:cNvSpPr/>
            <p:nvPr/>
          </p:nvSpPr>
          <p:spPr>
            <a:xfrm>
              <a:off x="4490418" y="2839523"/>
              <a:ext cx="55251" cy="94819"/>
            </a:xfrm>
            <a:custGeom>
              <a:avLst/>
              <a:gdLst/>
              <a:ahLst/>
              <a:cxnLst/>
              <a:rect l="l" t="t" r="r" b="b"/>
              <a:pathLst>
                <a:path w="916" h="1572" extrusionOk="0">
                  <a:moveTo>
                    <a:pt x="51" y="1"/>
                  </a:moveTo>
                  <a:cubicBezTo>
                    <a:pt x="41" y="1"/>
                    <a:pt x="31" y="6"/>
                    <a:pt x="21" y="16"/>
                  </a:cubicBezTo>
                  <a:cubicBezTo>
                    <a:pt x="0" y="37"/>
                    <a:pt x="0" y="67"/>
                    <a:pt x="21" y="87"/>
                  </a:cubicBezTo>
                  <a:cubicBezTo>
                    <a:pt x="31" y="87"/>
                    <a:pt x="804" y="860"/>
                    <a:pt x="570" y="1510"/>
                  </a:cubicBezTo>
                  <a:cubicBezTo>
                    <a:pt x="560" y="1541"/>
                    <a:pt x="570" y="1562"/>
                    <a:pt x="590" y="1571"/>
                  </a:cubicBezTo>
                  <a:lnTo>
                    <a:pt x="611" y="1571"/>
                  </a:lnTo>
                  <a:cubicBezTo>
                    <a:pt x="631" y="1571"/>
                    <a:pt x="651" y="1562"/>
                    <a:pt x="651" y="1541"/>
                  </a:cubicBezTo>
                  <a:cubicBezTo>
                    <a:pt x="916" y="830"/>
                    <a:pt x="122" y="46"/>
                    <a:pt x="82" y="16"/>
                  </a:cubicBezTo>
                  <a:cubicBezTo>
                    <a:pt x="72" y="6"/>
                    <a:pt x="61" y="1"/>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075;p58">
              <a:extLst>
                <a:ext uri="{FF2B5EF4-FFF2-40B4-BE49-F238E27FC236}">
                  <a16:creationId xmlns:a16="http://schemas.microsoft.com/office/drawing/2014/main" id="{49FD6B74-7B2C-452F-AB31-173175B2C2DB}"/>
                </a:ext>
              </a:extLst>
            </p:cNvPr>
            <p:cNvSpPr/>
            <p:nvPr/>
          </p:nvSpPr>
          <p:spPr>
            <a:xfrm>
              <a:off x="4878617" y="3240331"/>
              <a:ext cx="117197" cy="12908"/>
            </a:xfrm>
            <a:custGeom>
              <a:avLst/>
              <a:gdLst/>
              <a:ahLst/>
              <a:cxnLst/>
              <a:rect l="l" t="t" r="r" b="b"/>
              <a:pathLst>
                <a:path w="1943" h="214" extrusionOk="0">
                  <a:moveTo>
                    <a:pt x="42" y="0"/>
                  </a:moveTo>
                  <a:cubicBezTo>
                    <a:pt x="21" y="0"/>
                    <a:pt x="11" y="10"/>
                    <a:pt x="1" y="21"/>
                  </a:cubicBezTo>
                  <a:cubicBezTo>
                    <a:pt x="1" y="41"/>
                    <a:pt x="11" y="61"/>
                    <a:pt x="21" y="61"/>
                  </a:cubicBezTo>
                  <a:cubicBezTo>
                    <a:pt x="408" y="173"/>
                    <a:pt x="753" y="214"/>
                    <a:pt x="1048" y="214"/>
                  </a:cubicBezTo>
                  <a:cubicBezTo>
                    <a:pt x="1577" y="214"/>
                    <a:pt x="1912" y="92"/>
                    <a:pt x="1922" y="92"/>
                  </a:cubicBezTo>
                  <a:cubicBezTo>
                    <a:pt x="1933" y="82"/>
                    <a:pt x="1943" y="61"/>
                    <a:pt x="1943" y="41"/>
                  </a:cubicBezTo>
                  <a:cubicBezTo>
                    <a:pt x="1936" y="34"/>
                    <a:pt x="1923" y="27"/>
                    <a:pt x="1910" y="27"/>
                  </a:cubicBezTo>
                  <a:cubicBezTo>
                    <a:pt x="1904" y="27"/>
                    <a:pt x="1898" y="28"/>
                    <a:pt x="1892" y="31"/>
                  </a:cubicBezTo>
                  <a:cubicBezTo>
                    <a:pt x="1892" y="31"/>
                    <a:pt x="1567" y="149"/>
                    <a:pt x="1051" y="149"/>
                  </a:cubicBezTo>
                  <a:cubicBezTo>
                    <a:pt x="766" y="149"/>
                    <a:pt x="422" y="113"/>
                    <a:pt x="4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076;p58">
              <a:extLst>
                <a:ext uri="{FF2B5EF4-FFF2-40B4-BE49-F238E27FC236}">
                  <a16:creationId xmlns:a16="http://schemas.microsoft.com/office/drawing/2014/main" id="{A0FF7778-8B0E-42ED-99F2-67E300545AAA}"/>
                </a:ext>
              </a:extLst>
            </p:cNvPr>
            <p:cNvSpPr/>
            <p:nvPr/>
          </p:nvSpPr>
          <p:spPr>
            <a:xfrm>
              <a:off x="4933204" y="3250163"/>
              <a:ext cx="64479" cy="29495"/>
            </a:xfrm>
            <a:custGeom>
              <a:avLst/>
              <a:gdLst/>
              <a:ahLst/>
              <a:cxnLst/>
              <a:rect l="l" t="t" r="r" b="b"/>
              <a:pathLst>
                <a:path w="1069" h="489" extrusionOk="0">
                  <a:moveTo>
                    <a:pt x="31" y="0"/>
                  </a:moveTo>
                  <a:cubicBezTo>
                    <a:pt x="11" y="10"/>
                    <a:pt x="0" y="30"/>
                    <a:pt x="11" y="51"/>
                  </a:cubicBezTo>
                  <a:cubicBezTo>
                    <a:pt x="214" y="468"/>
                    <a:pt x="845" y="488"/>
                    <a:pt x="997" y="488"/>
                  </a:cubicBezTo>
                  <a:lnTo>
                    <a:pt x="1028" y="488"/>
                  </a:lnTo>
                  <a:cubicBezTo>
                    <a:pt x="1048" y="488"/>
                    <a:pt x="1068" y="478"/>
                    <a:pt x="1068" y="457"/>
                  </a:cubicBezTo>
                  <a:cubicBezTo>
                    <a:pt x="1058" y="437"/>
                    <a:pt x="1048" y="427"/>
                    <a:pt x="1028" y="427"/>
                  </a:cubicBezTo>
                  <a:cubicBezTo>
                    <a:pt x="1027" y="427"/>
                    <a:pt x="1020" y="427"/>
                    <a:pt x="1009" y="427"/>
                  </a:cubicBezTo>
                  <a:cubicBezTo>
                    <a:pt x="892" y="427"/>
                    <a:pt x="258" y="410"/>
                    <a:pt x="72" y="21"/>
                  </a:cubicBezTo>
                  <a:cubicBezTo>
                    <a:pt x="61" y="0"/>
                    <a:pt x="4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077;p58">
              <a:extLst>
                <a:ext uri="{FF2B5EF4-FFF2-40B4-BE49-F238E27FC236}">
                  <a16:creationId xmlns:a16="http://schemas.microsoft.com/office/drawing/2014/main" id="{D9EECD77-5BAE-405C-ADFD-65646E128A08}"/>
                </a:ext>
              </a:extLst>
            </p:cNvPr>
            <p:cNvSpPr/>
            <p:nvPr/>
          </p:nvSpPr>
          <p:spPr>
            <a:xfrm>
              <a:off x="4877410" y="3157275"/>
              <a:ext cx="81610" cy="86133"/>
            </a:xfrm>
            <a:custGeom>
              <a:avLst/>
              <a:gdLst/>
              <a:ahLst/>
              <a:cxnLst/>
              <a:rect l="l" t="t" r="r" b="b"/>
              <a:pathLst>
                <a:path w="1353" h="1428" extrusionOk="0">
                  <a:moveTo>
                    <a:pt x="1320" y="0"/>
                  </a:moveTo>
                  <a:cubicBezTo>
                    <a:pt x="1314" y="0"/>
                    <a:pt x="1308" y="2"/>
                    <a:pt x="1302" y="4"/>
                  </a:cubicBezTo>
                  <a:cubicBezTo>
                    <a:pt x="1302" y="4"/>
                    <a:pt x="529" y="370"/>
                    <a:pt x="10" y="1387"/>
                  </a:cubicBezTo>
                  <a:cubicBezTo>
                    <a:pt x="1" y="1398"/>
                    <a:pt x="1" y="1418"/>
                    <a:pt x="21" y="1428"/>
                  </a:cubicBezTo>
                  <a:lnTo>
                    <a:pt x="41" y="1428"/>
                  </a:lnTo>
                  <a:cubicBezTo>
                    <a:pt x="51" y="1428"/>
                    <a:pt x="62" y="1428"/>
                    <a:pt x="62" y="1418"/>
                  </a:cubicBezTo>
                  <a:cubicBezTo>
                    <a:pt x="580" y="422"/>
                    <a:pt x="1322" y="65"/>
                    <a:pt x="1332" y="56"/>
                  </a:cubicBezTo>
                  <a:cubicBezTo>
                    <a:pt x="1353" y="56"/>
                    <a:pt x="1353" y="35"/>
                    <a:pt x="1353" y="15"/>
                  </a:cubicBezTo>
                  <a:cubicBezTo>
                    <a:pt x="1346" y="8"/>
                    <a:pt x="1333" y="0"/>
                    <a:pt x="132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078;p58">
              <a:extLst>
                <a:ext uri="{FF2B5EF4-FFF2-40B4-BE49-F238E27FC236}">
                  <a16:creationId xmlns:a16="http://schemas.microsoft.com/office/drawing/2014/main" id="{46CA87BA-60FC-4680-ACEC-F27C8487E6C8}"/>
                </a:ext>
              </a:extLst>
            </p:cNvPr>
            <p:cNvSpPr/>
            <p:nvPr/>
          </p:nvSpPr>
          <p:spPr>
            <a:xfrm>
              <a:off x="4898280" y="3132545"/>
              <a:ext cx="37457" cy="64298"/>
            </a:xfrm>
            <a:custGeom>
              <a:avLst/>
              <a:gdLst/>
              <a:ahLst/>
              <a:cxnLst/>
              <a:rect l="l" t="t" r="r" b="b"/>
              <a:pathLst>
                <a:path w="621" h="1066" extrusionOk="0">
                  <a:moveTo>
                    <a:pt x="590" y="0"/>
                  </a:moveTo>
                  <a:cubicBezTo>
                    <a:pt x="582" y="0"/>
                    <a:pt x="575" y="3"/>
                    <a:pt x="570" y="8"/>
                  </a:cubicBezTo>
                  <a:cubicBezTo>
                    <a:pt x="539" y="28"/>
                    <a:pt x="0" y="557"/>
                    <a:pt x="173" y="1045"/>
                  </a:cubicBezTo>
                  <a:cubicBezTo>
                    <a:pt x="183" y="1065"/>
                    <a:pt x="193" y="1065"/>
                    <a:pt x="204" y="1065"/>
                  </a:cubicBezTo>
                  <a:lnTo>
                    <a:pt x="213" y="1065"/>
                  </a:lnTo>
                  <a:cubicBezTo>
                    <a:pt x="234" y="1065"/>
                    <a:pt x="244" y="1045"/>
                    <a:pt x="234" y="1025"/>
                  </a:cubicBezTo>
                  <a:cubicBezTo>
                    <a:pt x="71" y="577"/>
                    <a:pt x="600" y="59"/>
                    <a:pt x="610" y="48"/>
                  </a:cubicBezTo>
                  <a:cubicBezTo>
                    <a:pt x="620" y="39"/>
                    <a:pt x="620" y="18"/>
                    <a:pt x="610" y="8"/>
                  </a:cubicBezTo>
                  <a:cubicBezTo>
                    <a:pt x="605" y="3"/>
                    <a:pt x="597" y="0"/>
                    <a:pt x="59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079;p58">
              <a:extLst>
                <a:ext uri="{FF2B5EF4-FFF2-40B4-BE49-F238E27FC236}">
                  <a16:creationId xmlns:a16="http://schemas.microsoft.com/office/drawing/2014/main" id="{E6788009-7001-4071-BE8E-2396801B2D77}"/>
                </a:ext>
              </a:extLst>
            </p:cNvPr>
            <p:cNvSpPr/>
            <p:nvPr/>
          </p:nvSpPr>
          <p:spPr>
            <a:xfrm>
              <a:off x="4532760" y="3248052"/>
              <a:ext cx="117800" cy="13210"/>
            </a:xfrm>
            <a:custGeom>
              <a:avLst/>
              <a:gdLst/>
              <a:ahLst/>
              <a:cxnLst/>
              <a:rect l="l" t="t" r="r" b="b"/>
              <a:pathLst>
                <a:path w="1953" h="219" extrusionOk="0">
                  <a:moveTo>
                    <a:pt x="1917" y="0"/>
                  </a:moveTo>
                  <a:cubicBezTo>
                    <a:pt x="1912" y="0"/>
                    <a:pt x="1907" y="2"/>
                    <a:pt x="1901" y="4"/>
                  </a:cubicBezTo>
                  <a:cubicBezTo>
                    <a:pt x="1523" y="116"/>
                    <a:pt x="1182" y="153"/>
                    <a:pt x="899" y="153"/>
                  </a:cubicBezTo>
                  <a:cubicBezTo>
                    <a:pt x="382" y="153"/>
                    <a:pt x="58" y="31"/>
                    <a:pt x="51" y="25"/>
                  </a:cubicBezTo>
                  <a:cubicBezTo>
                    <a:pt x="31" y="25"/>
                    <a:pt x="10" y="35"/>
                    <a:pt x="10" y="45"/>
                  </a:cubicBezTo>
                  <a:cubicBezTo>
                    <a:pt x="0" y="65"/>
                    <a:pt x="10" y="86"/>
                    <a:pt x="31" y="86"/>
                  </a:cubicBezTo>
                  <a:cubicBezTo>
                    <a:pt x="31" y="86"/>
                    <a:pt x="366" y="218"/>
                    <a:pt x="905" y="218"/>
                  </a:cubicBezTo>
                  <a:cubicBezTo>
                    <a:pt x="1190" y="218"/>
                    <a:pt x="1535" y="178"/>
                    <a:pt x="1922" y="65"/>
                  </a:cubicBezTo>
                  <a:cubicBezTo>
                    <a:pt x="1942" y="65"/>
                    <a:pt x="1953" y="45"/>
                    <a:pt x="1942" y="25"/>
                  </a:cubicBezTo>
                  <a:cubicBezTo>
                    <a:pt x="1942" y="10"/>
                    <a:pt x="1931" y="0"/>
                    <a:pt x="191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080;p58">
              <a:extLst>
                <a:ext uri="{FF2B5EF4-FFF2-40B4-BE49-F238E27FC236}">
                  <a16:creationId xmlns:a16="http://schemas.microsoft.com/office/drawing/2014/main" id="{FA24900D-8DF9-4AA6-B475-6BD4B0A75F7B}"/>
                </a:ext>
              </a:extLst>
            </p:cNvPr>
            <p:cNvSpPr/>
            <p:nvPr/>
          </p:nvSpPr>
          <p:spPr>
            <a:xfrm>
              <a:off x="4531554" y="3257884"/>
              <a:ext cx="63816" cy="29676"/>
            </a:xfrm>
            <a:custGeom>
              <a:avLst/>
              <a:gdLst/>
              <a:ahLst/>
              <a:cxnLst/>
              <a:rect l="l" t="t" r="r" b="b"/>
              <a:pathLst>
                <a:path w="1058" h="492" extrusionOk="0">
                  <a:moveTo>
                    <a:pt x="1021" y="0"/>
                  </a:moveTo>
                  <a:cubicBezTo>
                    <a:pt x="1007" y="0"/>
                    <a:pt x="994" y="9"/>
                    <a:pt x="986" y="24"/>
                  </a:cubicBezTo>
                  <a:cubicBezTo>
                    <a:pt x="800" y="414"/>
                    <a:pt x="166" y="431"/>
                    <a:pt x="49" y="431"/>
                  </a:cubicBezTo>
                  <a:cubicBezTo>
                    <a:pt x="38" y="431"/>
                    <a:pt x="31" y="431"/>
                    <a:pt x="30" y="431"/>
                  </a:cubicBezTo>
                  <a:cubicBezTo>
                    <a:pt x="10" y="431"/>
                    <a:pt x="0" y="442"/>
                    <a:pt x="0" y="462"/>
                  </a:cubicBezTo>
                  <a:cubicBezTo>
                    <a:pt x="0" y="472"/>
                    <a:pt x="10" y="492"/>
                    <a:pt x="30" y="492"/>
                  </a:cubicBezTo>
                  <a:lnTo>
                    <a:pt x="61" y="492"/>
                  </a:lnTo>
                  <a:cubicBezTo>
                    <a:pt x="224" y="492"/>
                    <a:pt x="844" y="462"/>
                    <a:pt x="1047" y="45"/>
                  </a:cubicBezTo>
                  <a:cubicBezTo>
                    <a:pt x="1058" y="35"/>
                    <a:pt x="1047" y="15"/>
                    <a:pt x="1037" y="4"/>
                  </a:cubicBezTo>
                  <a:cubicBezTo>
                    <a:pt x="1032" y="1"/>
                    <a:pt x="1026" y="0"/>
                    <a:pt x="102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081;p58">
              <a:extLst>
                <a:ext uri="{FF2B5EF4-FFF2-40B4-BE49-F238E27FC236}">
                  <a16:creationId xmlns:a16="http://schemas.microsoft.com/office/drawing/2014/main" id="{7C71CFE7-7F4F-4DC2-A786-89D30AF67FF2}"/>
                </a:ext>
              </a:extLst>
            </p:cNvPr>
            <p:cNvSpPr/>
            <p:nvPr/>
          </p:nvSpPr>
          <p:spPr>
            <a:xfrm>
              <a:off x="4569553" y="3164875"/>
              <a:ext cx="81610" cy="86556"/>
            </a:xfrm>
            <a:custGeom>
              <a:avLst/>
              <a:gdLst/>
              <a:ahLst/>
              <a:cxnLst/>
              <a:rect l="l" t="t" r="r" b="b"/>
              <a:pathLst>
                <a:path w="1353" h="1435" extrusionOk="0">
                  <a:moveTo>
                    <a:pt x="51" y="0"/>
                  </a:moveTo>
                  <a:cubicBezTo>
                    <a:pt x="31" y="0"/>
                    <a:pt x="21" y="0"/>
                    <a:pt x="10" y="21"/>
                  </a:cubicBezTo>
                  <a:cubicBezTo>
                    <a:pt x="0" y="31"/>
                    <a:pt x="10" y="52"/>
                    <a:pt x="21" y="61"/>
                  </a:cubicBezTo>
                  <a:cubicBezTo>
                    <a:pt x="31" y="61"/>
                    <a:pt x="773" y="427"/>
                    <a:pt x="1291" y="1414"/>
                  </a:cubicBezTo>
                  <a:cubicBezTo>
                    <a:pt x="1302" y="1424"/>
                    <a:pt x="1312" y="1435"/>
                    <a:pt x="1322" y="1435"/>
                  </a:cubicBezTo>
                  <a:lnTo>
                    <a:pt x="1332" y="1435"/>
                  </a:lnTo>
                  <a:cubicBezTo>
                    <a:pt x="1352" y="1424"/>
                    <a:pt x="1352" y="1404"/>
                    <a:pt x="1352" y="1383"/>
                  </a:cubicBezTo>
                  <a:cubicBezTo>
                    <a:pt x="824" y="377"/>
                    <a:pt x="61" y="11"/>
                    <a:pt x="5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082;p58">
              <a:extLst>
                <a:ext uri="{FF2B5EF4-FFF2-40B4-BE49-F238E27FC236}">
                  <a16:creationId xmlns:a16="http://schemas.microsoft.com/office/drawing/2014/main" id="{E3093798-4D9E-45CD-9429-6C74259FC773}"/>
                </a:ext>
              </a:extLst>
            </p:cNvPr>
            <p:cNvSpPr/>
            <p:nvPr/>
          </p:nvSpPr>
          <p:spPr>
            <a:xfrm>
              <a:off x="4592836" y="3140084"/>
              <a:ext cx="38121" cy="64721"/>
            </a:xfrm>
            <a:custGeom>
              <a:avLst/>
              <a:gdLst/>
              <a:ahLst/>
              <a:cxnLst/>
              <a:rect l="l" t="t" r="r" b="b"/>
              <a:pathLst>
                <a:path w="632" h="1073" extrusionOk="0">
                  <a:moveTo>
                    <a:pt x="40" y="0"/>
                  </a:moveTo>
                  <a:cubicBezTo>
                    <a:pt x="31" y="0"/>
                    <a:pt x="21" y="5"/>
                    <a:pt x="11" y="15"/>
                  </a:cubicBezTo>
                  <a:cubicBezTo>
                    <a:pt x="1" y="25"/>
                    <a:pt x="1" y="45"/>
                    <a:pt x="11" y="56"/>
                  </a:cubicBezTo>
                  <a:cubicBezTo>
                    <a:pt x="21" y="66"/>
                    <a:pt x="550" y="585"/>
                    <a:pt x="387" y="1032"/>
                  </a:cubicBezTo>
                  <a:cubicBezTo>
                    <a:pt x="377" y="1042"/>
                    <a:pt x="387" y="1062"/>
                    <a:pt x="408" y="1073"/>
                  </a:cubicBezTo>
                  <a:lnTo>
                    <a:pt x="417" y="1073"/>
                  </a:lnTo>
                  <a:cubicBezTo>
                    <a:pt x="428" y="1073"/>
                    <a:pt x="448" y="1062"/>
                    <a:pt x="448" y="1052"/>
                  </a:cubicBezTo>
                  <a:cubicBezTo>
                    <a:pt x="631" y="564"/>
                    <a:pt x="82" y="36"/>
                    <a:pt x="62" y="15"/>
                  </a:cubicBezTo>
                  <a:cubicBezTo>
                    <a:pt x="57" y="5"/>
                    <a:pt x="49" y="0"/>
                    <a:pt x="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083;p58">
              <a:extLst>
                <a:ext uri="{FF2B5EF4-FFF2-40B4-BE49-F238E27FC236}">
                  <a16:creationId xmlns:a16="http://schemas.microsoft.com/office/drawing/2014/main" id="{2DE22894-C13F-4E5D-9AF6-EA0EC53C7D94}"/>
                </a:ext>
              </a:extLst>
            </p:cNvPr>
            <p:cNvSpPr/>
            <p:nvPr/>
          </p:nvSpPr>
          <p:spPr>
            <a:xfrm>
              <a:off x="4379435" y="2677692"/>
              <a:ext cx="182822" cy="21775"/>
            </a:xfrm>
            <a:custGeom>
              <a:avLst/>
              <a:gdLst/>
              <a:ahLst/>
              <a:cxnLst/>
              <a:rect l="l" t="t" r="r" b="b"/>
              <a:pathLst>
                <a:path w="3031" h="361" extrusionOk="0">
                  <a:moveTo>
                    <a:pt x="2981" y="1"/>
                  </a:moveTo>
                  <a:cubicBezTo>
                    <a:pt x="2974" y="1"/>
                    <a:pt x="2967" y="2"/>
                    <a:pt x="2959" y="4"/>
                  </a:cubicBezTo>
                  <a:cubicBezTo>
                    <a:pt x="2333" y="201"/>
                    <a:pt x="1769" y="262"/>
                    <a:pt x="1309" y="262"/>
                  </a:cubicBezTo>
                  <a:cubicBezTo>
                    <a:pt x="552" y="262"/>
                    <a:pt x="78" y="96"/>
                    <a:pt x="71" y="96"/>
                  </a:cubicBezTo>
                  <a:cubicBezTo>
                    <a:pt x="64" y="94"/>
                    <a:pt x="56" y="92"/>
                    <a:pt x="49" y="92"/>
                  </a:cubicBezTo>
                  <a:cubicBezTo>
                    <a:pt x="27" y="92"/>
                    <a:pt x="8" y="104"/>
                    <a:pt x="1" y="126"/>
                  </a:cubicBezTo>
                  <a:cubicBezTo>
                    <a:pt x="1" y="157"/>
                    <a:pt x="10" y="178"/>
                    <a:pt x="31" y="187"/>
                  </a:cubicBezTo>
                  <a:cubicBezTo>
                    <a:pt x="41" y="198"/>
                    <a:pt x="529" y="361"/>
                    <a:pt x="1302" y="361"/>
                  </a:cubicBezTo>
                  <a:cubicBezTo>
                    <a:pt x="1770" y="361"/>
                    <a:pt x="2349" y="300"/>
                    <a:pt x="2990" y="96"/>
                  </a:cubicBezTo>
                  <a:cubicBezTo>
                    <a:pt x="3020" y="86"/>
                    <a:pt x="3030" y="56"/>
                    <a:pt x="3020" y="35"/>
                  </a:cubicBezTo>
                  <a:cubicBezTo>
                    <a:pt x="3020" y="12"/>
                    <a:pt x="3003" y="1"/>
                    <a:pt x="298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084;p58">
              <a:extLst>
                <a:ext uri="{FF2B5EF4-FFF2-40B4-BE49-F238E27FC236}">
                  <a16:creationId xmlns:a16="http://schemas.microsoft.com/office/drawing/2014/main" id="{16D65364-F906-4648-B54B-0BC873F423BB}"/>
                </a:ext>
              </a:extLst>
            </p:cNvPr>
            <p:cNvSpPr/>
            <p:nvPr/>
          </p:nvSpPr>
          <p:spPr>
            <a:xfrm>
              <a:off x="4377565" y="2694581"/>
              <a:ext cx="99403" cy="47832"/>
            </a:xfrm>
            <a:custGeom>
              <a:avLst/>
              <a:gdLst/>
              <a:ahLst/>
              <a:cxnLst/>
              <a:rect l="l" t="t" r="r" b="b"/>
              <a:pathLst>
                <a:path w="1648" h="793" extrusionOk="0">
                  <a:moveTo>
                    <a:pt x="1587" y="1"/>
                  </a:moveTo>
                  <a:cubicBezTo>
                    <a:pt x="1570" y="1"/>
                    <a:pt x="1551" y="15"/>
                    <a:pt x="1536" y="29"/>
                  </a:cubicBezTo>
                  <a:cubicBezTo>
                    <a:pt x="1240" y="681"/>
                    <a:pt x="137" y="691"/>
                    <a:pt x="65" y="691"/>
                  </a:cubicBezTo>
                  <a:cubicBezTo>
                    <a:pt x="63" y="691"/>
                    <a:pt x="62" y="691"/>
                    <a:pt x="62" y="691"/>
                  </a:cubicBezTo>
                  <a:cubicBezTo>
                    <a:pt x="21" y="691"/>
                    <a:pt x="11" y="711"/>
                    <a:pt x="1" y="741"/>
                  </a:cubicBezTo>
                  <a:cubicBezTo>
                    <a:pt x="1" y="772"/>
                    <a:pt x="32" y="792"/>
                    <a:pt x="52" y="792"/>
                  </a:cubicBezTo>
                  <a:lnTo>
                    <a:pt x="72" y="792"/>
                  </a:lnTo>
                  <a:cubicBezTo>
                    <a:pt x="235" y="792"/>
                    <a:pt x="1313" y="772"/>
                    <a:pt x="1627" y="70"/>
                  </a:cubicBezTo>
                  <a:cubicBezTo>
                    <a:pt x="1648" y="50"/>
                    <a:pt x="1638" y="20"/>
                    <a:pt x="1607" y="9"/>
                  </a:cubicBezTo>
                  <a:cubicBezTo>
                    <a:pt x="1601" y="3"/>
                    <a:pt x="1594" y="1"/>
                    <a:pt x="158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085;p58">
              <a:extLst>
                <a:ext uri="{FF2B5EF4-FFF2-40B4-BE49-F238E27FC236}">
                  <a16:creationId xmlns:a16="http://schemas.microsoft.com/office/drawing/2014/main" id="{22400FA7-656F-40E7-AB3C-4C272526A9C9}"/>
                </a:ext>
              </a:extLst>
            </p:cNvPr>
            <p:cNvSpPr/>
            <p:nvPr/>
          </p:nvSpPr>
          <p:spPr>
            <a:xfrm>
              <a:off x="4435228" y="2551991"/>
              <a:ext cx="131311" cy="132156"/>
            </a:xfrm>
            <a:custGeom>
              <a:avLst/>
              <a:gdLst/>
              <a:ahLst/>
              <a:cxnLst/>
              <a:rect l="l" t="t" r="r" b="b"/>
              <a:pathLst>
                <a:path w="2177" h="2191" extrusionOk="0">
                  <a:moveTo>
                    <a:pt x="65" y="0"/>
                  </a:moveTo>
                  <a:cubicBezTo>
                    <a:pt x="47" y="0"/>
                    <a:pt x="26" y="12"/>
                    <a:pt x="11" y="34"/>
                  </a:cubicBezTo>
                  <a:cubicBezTo>
                    <a:pt x="0" y="55"/>
                    <a:pt x="21" y="86"/>
                    <a:pt x="41" y="96"/>
                  </a:cubicBezTo>
                  <a:cubicBezTo>
                    <a:pt x="52" y="106"/>
                    <a:pt x="1231" y="645"/>
                    <a:pt x="2075" y="2160"/>
                  </a:cubicBezTo>
                  <a:cubicBezTo>
                    <a:pt x="2085" y="2180"/>
                    <a:pt x="2095" y="2190"/>
                    <a:pt x="2115" y="2190"/>
                  </a:cubicBezTo>
                  <a:cubicBezTo>
                    <a:pt x="2126" y="2190"/>
                    <a:pt x="2136" y="2180"/>
                    <a:pt x="2136" y="2180"/>
                  </a:cubicBezTo>
                  <a:cubicBezTo>
                    <a:pt x="2166" y="2170"/>
                    <a:pt x="2176" y="2140"/>
                    <a:pt x="2156" y="2109"/>
                  </a:cubicBezTo>
                  <a:cubicBezTo>
                    <a:pt x="1302" y="563"/>
                    <a:pt x="92" y="14"/>
                    <a:pt x="82" y="4"/>
                  </a:cubicBezTo>
                  <a:cubicBezTo>
                    <a:pt x="77" y="2"/>
                    <a:pt x="71" y="0"/>
                    <a:pt x="6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086;p58">
              <a:extLst>
                <a:ext uri="{FF2B5EF4-FFF2-40B4-BE49-F238E27FC236}">
                  <a16:creationId xmlns:a16="http://schemas.microsoft.com/office/drawing/2014/main" id="{E71917D8-96E4-475A-AC19-F8A65AE78091}"/>
                </a:ext>
              </a:extLst>
            </p:cNvPr>
            <p:cNvSpPr/>
            <p:nvPr/>
          </p:nvSpPr>
          <p:spPr>
            <a:xfrm>
              <a:off x="4470815" y="2512664"/>
              <a:ext cx="60137" cy="99705"/>
            </a:xfrm>
            <a:custGeom>
              <a:avLst/>
              <a:gdLst/>
              <a:ahLst/>
              <a:cxnLst/>
              <a:rect l="l" t="t" r="r" b="b"/>
              <a:pathLst>
                <a:path w="997" h="1653" extrusionOk="0">
                  <a:moveTo>
                    <a:pt x="56" y="0"/>
                  </a:moveTo>
                  <a:cubicBezTo>
                    <a:pt x="43" y="0"/>
                    <a:pt x="31" y="5"/>
                    <a:pt x="20" y="15"/>
                  </a:cubicBezTo>
                  <a:cubicBezTo>
                    <a:pt x="0" y="36"/>
                    <a:pt x="0" y="67"/>
                    <a:pt x="20" y="87"/>
                  </a:cubicBezTo>
                  <a:cubicBezTo>
                    <a:pt x="31" y="97"/>
                    <a:pt x="885" y="880"/>
                    <a:pt x="641" y="1592"/>
                  </a:cubicBezTo>
                  <a:cubicBezTo>
                    <a:pt x="630" y="1612"/>
                    <a:pt x="651" y="1642"/>
                    <a:pt x="671" y="1653"/>
                  </a:cubicBezTo>
                  <a:lnTo>
                    <a:pt x="691" y="1653"/>
                  </a:lnTo>
                  <a:cubicBezTo>
                    <a:pt x="712" y="1653"/>
                    <a:pt x="732" y="1642"/>
                    <a:pt x="743" y="1622"/>
                  </a:cubicBezTo>
                  <a:cubicBezTo>
                    <a:pt x="997" y="849"/>
                    <a:pt x="133" y="46"/>
                    <a:pt x="92" y="15"/>
                  </a:cubicBezTo>
                  <a:cubicBezTo>
                    <a:pt x="82" y="5"/>
                    <a:pt x="69"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087;p58">
              <a:extLst>
                <a:ext uri="{FF2B5EF4-FFF2-40B4-BE49-F238E27FC236}">
                  <a16:creationId xmlns:a16="http://schemas.microsoft.com/office/drawing/2014/main" id="{8C1812BB-DD92-4496-A3A5-269FBE121691}"/>
                </a:ext>
              </a:extLst>
            </p:cNvPr>
            <p:cNvSpPr/>
            <p:nvPr/>
          </p:nvSpPr>
          <p:spPr>
            <a:xfrm>
              <a:off x="4757199" y="2279960"/>
              <a:ext cx="318959" cy="388203"/>
            </a:xfrm>
            <a:custGeom>
              <a:avLst/>
              <a:gdLst/>
              <a:ahLst/>
              <a:cxnLst/>
              <a:rect l="l" t="t" r="r" b="b"/>
              <a:pathLst>
                <a:path w="5288" h="6436" extrusionOk="0">
                  <a:moveTo>
                    <a:pt x="2320" y="0"/>
                  </a:moveTo>
                  <a:cubicBezTo>
                    <a:pt x="1955" y="0"/>
                    <a:pt x="1709" y="71"/>
                    <a:pt x="1709" y="71"/>
                  </a:cubicBezTo>
                  <a:lnTo>
                    <a:pt x="1" y="6436"/>
                  </a:lnTo>
                  <a:lnTo>
                    <a:pt x="5288" y="3294"/>
                  </a:lnTo>
                  <a:cubicBezTo>
                    <a:pt x="4805" y="419"/>
                    <a:pt x="3209" y="0"/>
                    <a:pt x="232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088;p58">
              <a:extLst>
                <a:ext uri="{FF2B5EF4-FFF2-40B4-BE49-F238E27FC236}">
                  <a16:creationId xmlns:a16="http://schemas.microsoft.com/office/drawing/2014/main" id="{4E7E2EBB-00EF-4584-BB85-F4101AF2B340}"/>
                </a:ext>
              </a:extLst>
            </p:cNvPr>
            <p:cNvSpPr/>
            <p:nvPr/>
          </p:nvSpPr>
          <p:spPr>
            <a:xfrm>
              <a:off x="4882296" y="2226036"/>
              <a:ext cx="259486" cy="227216"/>
            </a:xfrm>
            <a:custGeom>
              <a:avLst/>
              <a:gdLst/>
              <a:ahLst/>
              <a:cxnLst/>
              <a:rect l="l" t="t" r="r" b="b"/>
              <a:pathLst>
                <a:path w="4302" h="3767" extrusionOk="0">
                  <a:moveTo>
                    <a:pt x="2144" y="1"/>
                  </a:moveTo>
                  <a:cubicBezTo>
                    <a:pt x="1818" y="1"/>
                    <a:pt x="1489" y="85"/>
                    <a:pt x="1190" y="264"/>
                  </a:cubicBezTo>
                  <a:cubicBezTo>
                    <a:pt x="295" y="802"/>
                    <a:pt x="1" y="1951"/>
                    <a:pt x="530" y="2846"/>
                  </a:cubicBezTo>
                  <a:cubicBezTo>
                    <a:pt x="885" y="3437"/>
                    <a:pt x="1508" y="3766"/>
                    <a:pt x="2147" y="3766"/>
                  </a:cubicBezTo>
                  <a:cubicBezTo>
                    <a:pt x="2476" y="3766"/>
                    <a:pt x="2809" y="3680"/>
                    <a:pt x="3112" y="3497"/>
                  </a:cubicBezTo>
                  <a:cubicBezTo>
                    <a:pt x="4007" y="2968"/>
                    <a:pt x="4301" y="1809"/>
                    <a:pt x="3763" y="914"/>
                  </a:cubicBezTo>
                  <a:cubicBezTo>
                    <a:pt x="3413" y="328"/>
                    <a:pt x="2785" y="1"/>
                    <a:pt x="2144"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089;p58">
              <a:extLst>
                <a:ext uri="{FF2B5EF4-FFF2-40B4-BE49-F238E27FC236}">
                  <a16:creationId xmlns:a16="http://schemas.microsoft.com/office/drawing/2014/main" id="{832A7FC8-F844-412C-8479-1D3A4327BF4F}"/>
                </a:ext>
              </a:extLst>
            </p:cNvPr>
            <p:cNvSpPr/>
            <p:nvPr/>
          </p:nvSpPr>
          <p:spPr>
            <a:xfrm>
              <a:off x="4757802" y="2336296"/>
              <a:ext cx="257616" cy="332530"/>
            </a:xfrm>
            <a:custGeom>
              <a:avLst/>
              <a:gdLst/>
              <a:ahLst/>
              <a:cxnLst/>
              <a:rect l="l" t="t" r="r" b="b"/>
              <a:pathLst>
                <a:path w="4271" h="5513" extrusionOk="0">
                  <a:moveTo>
                    <a:pt x="4214" y="0"/>
                  </a:moveTo>
                  <a:cubicBezTo>
                    <a:pt x="4199" y="0"/>
                    <a:pt x="4182" y="9"/>
                    <a:pt x="4169" y="22"/>
                  </a:cubicBezTo>
                  <a:lnTo>
                    <a:pt x="21" y="5431"/>
                  </a:lnTo>
                  <a:cubicBezTo>
                    <a:pt x="1" y="5451"/>
                    <a:pt x="1" y="5481"/>
                    <a:pt x="31" y="5502"/>
                  </a:cubicBezTo>
                  <a:cubicBezTo>
                    <a:pt x="41" y="5512"/>
                    <a:pt x="52" y="5512"/>
                    <a:pt x="62" y="5512"/>
                  </a:cubicBezTo>
                  <a:cubicBezTo>
                    <a:pt x="72" y="5512"/>
                    <a:pt x="92" y="5512"/>
                    <a:pt x="102" y="5492"/>
                  </a:cubicBezTo>
                  <a:lnTo>
                    <a:pt x="4251" y="83"/>
                  </a:lnTo>
                  <a:cubicBezTo>
                    <a:pt x="4271" y="62"/>
                    <a:pt x="4271" y="31"/>
                    <a:pt x="4241" y="11"/>
                  </a:cubicBezTo>
                  <a:cubicBezTo>
                    <a:pt x="4233" y="3"/>
                    <a:pt x="4224" y="0"/>
                    <a:pt x="421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090;p58">
              <a:extLst>
                <a:ext uri="{FF2B5EF4-FFF2-40B4-BE49-F238E27FC236}">
                  <a16:creationId xmlns:a16="http://schemas.microsoft.com/office/drawing/2014/main" id="{444C647F-CE87-4ACD-A061-9ECE858FCC6A}"/>
                </a:ext>
              </a:extLst>
            </p:cNvPr>
            <p:cNvSpPr/>
            <p:nvPr/>
          </p:nvSpPr>
          <p:spPr>
            <a:xfrm>
              <a:off x="4874334" y="2431356"/>
              <a:ext cx="150311" cy="89029"/>
            </a:xfrm>
            <a:custGeom>
              <a:avLst/>
              <a:gdLst/>
              <a:ahLst/>
              <a:cxnLst/>
              <a:rect l="l" t="t" r="r" b="b"/>
              <a:pathLst>
                <a:path w="2492" h="1476" extrusionOk="0">
                  <a:moveTo>
                    <a:pt x="2444" y="0"/>
                  </a:moveTo>
                  <a:cubicBezTo>
                    <a:pt x="2429" y="0"/>
                    <a:pt x="2412" y="9"/>
                    <a:pt x="2400" y="21"/>
                  </a:cubicBezTo>
                  <a:cubicBezTo>
                    <a:pt x="2390" y="32"/>
                    <a:pt x="1627" y="977"/>
                    <a:pt x="41" y="1384"/>
                  </a:cubicBezTo>
                  <a:cubicBezTo>
                    <a:pt x="21" y="1384"/>
                    <a:pt x="0" y="1415"/>
                    <a:pt x="11" y="1445"/>
                  </a:cubicBezTo>
                  <a:cubicBezTo>
                    <a:pt x="11" y="1465"/>
                    <a:pt x="31" y="1476"/>
                    <a:pt x="52" y="1476"/>
                  </a:cubicBezTo>
                  <a:lnTo>
                    <a:pt x="61" y="1476"/>
                  </a:lnTo>
                  <a:cubicBezTo>
                    <a:pt x="1678" y="1058"/>
                    <a:pt x="2472" y="93"/>
                    <a:pt x="2472" y="82"/>
                  </a:cubicBezTo>
                  <a:cubicBezTo>
                    <a:pt x="2492" y="62"/>
                    <a:pt x="2492" y="32"/>
                    <a:pt x="2472" y="12"/>
                  </a:cubicBezTo>
                  <a:cubicBezTo>
                    <a:pt x="2464" y="4"/>
                    <a:pt x="2454" y="0"/>
                    <a:pt x="24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091;p58">
              <a:extLst>
                <a:ext uri="{FF2B5EF4-FFF2-40B4-BE49-F238E27FC236}">
                  <a16:creationId xmlns:a16="http://schemas.microsoft.com/office/drawing/2014/main" id="{D498C82D-65EA-408D-859B-0C6C1C2E7FC0}"/>
                </a:ext>
              </a:extLst>
            </p:cNvPr>
            <p:cNvSpPr/>
            <p:nvPr/>
          </p:nvSpPr>
          <p:spPr>
            <a:xfrm>
              <a:off x="4950997" y="2473036"/>
              <a:ext cx="101213" cy="26479"/>
            </a:xfrm>
            <a:custGeom>
              <a:avLst/>
              <a:gdLst/>
              <a:ahLst/>
              <a:cxnLst/>
              <a:rect l="l" t="t" r="r" b="b"/>
              <a:pathLst>
                <a:path w="1678" h="439" extrusionOk="0">
                  <a:moveTo>
                    <a:pt x="1624" y="1"/>
                  </a:moveTo>
                  <a:cubicBezTo>
                    <a:pt x="1614" y="1"/>
                    <a:pt x="1604" y="4"/>
                    <a:pt x="1597" y="12"/>
                  </a:cubicBezTo>
                  <a:cubicBezTo>
                    <a:pt x="1589" y="12"/>
                    <a:pt x="1068" y="347"/>
                    <a:pt x="560" y="347"/>
                  </a:cubicBezTo>
                  <a:cubicBezTo>
                    <a:pt x="393" y="347"/>
                    <a:pt x="228" y="311"/>
                    <a:pt x="82" y="215"/>
                  </a:cubicBezTo>
                  <a:cubicBezTo>
                    <a:pt x="74" y="211"/>
                    <a:pt x="63" y="208"/>
                    <a:pt x="53" y="208"/>
                  </a:cubicBezTo>
                  <a:cubicBezTo>
                    <a:pt x="40" y="208"/>
                    <a:pt x="27" y="213"/>
                    <a:pt x="21" y="225"/>
                  </a:cubicBezTo>
                  <a:cubicBezTo>
                    <a:pt x="1" y="256"/>
                    <a:pt x="10" y="286"/>
                    <a:pt x="31" y="297"/>
                  </a:cubicBezTo>
                  <a:cubicBezTo>
                    <a:pt x="194" y="398"/>
                    <a:pt x="377" y="439"/>
                    <a:pt x="560" y="439"/>
                  </a:cubicBezTo>
                  <a:cubicBezTo>
                    <a:pt x="1099" y="439"/>
                    <a:pt x="1617" y="103"/>
                    <a:pt x="1648" y="83"/>
                  </a:cubicBezTo>
                  <a:cubicBezTo>
                    <a:pt x="1678" y="73"/>
                    <a:pt x="1678" y="42"/>
                    <a:pt x="1668" y="22"/>
                  </a:cubicBezTo>
                  <a:cubicBezTo>
                    <a:pt x="1656" y="9"/>
                    <a:pt x="1639" y="1"/>
                    <a:pt x="162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092;p58">
              <a:extLst>
                <a:ext uri="{FF2B5EF4-FFF2-40B4-BE49-F238E27FC236}">
                  <a16:creationId xmlns:a16="http://schemas.microsoft.com/office/drawing/2014/main" id="{37552483-0908-44D1-901E-6A2483AB7FA7}"/>
                </a:ext>
              </a:extLst>
            </p:cNvPr>
            <p:cNvSpPr/>
            <p:nvPr/>
          </p:nvSpPr>
          <p:spPr>
            <a:xfrm>
              <a:off x="4866976" y="2352220"/>
              <a:ext cx="47892" cy="168165"/>
            </a:xfrm>
            <a:custGeom>
              <a:avLst/>
              <a:gdLst/>
              <a:ahLst/>
              <a:cxnLst/>
              <a:rect l="l" t="t" r="r" b="b"/>
              <a:pathLst>
                <a:path w="794" h="2788" extrusionOk="0">
                  <a:moveTo>
                    <a:pt x="737" y="1"/>
                  </a:moveTo>
                  <a:cubicBezTo>
                    <a:pt x="723" y="1"/>
                    <a:pt x="708" y="9"/>
                    <a:pt x="702" y="22"/>
                  </a:cubicBezTo>
                  <a:cubicBezTo>
                    <a:pt x="692" y="32"/>
                    <a:pt x="0" y="1080"/>
                    <a:pt x="102" y="2736"/>
                  </a:cubicBezTo>
                  <a:cubicBezTo>
                    <a:pt x="102" y="2767"/>
                    <a:pt x="122" y="2788"/>
                    <a:pt x="143" y="2788"/>
                  </a:cubicBezTo>
                  <a:lnTo>
                    <a:pt x="153" y="2788"/>
                  </a:lnTo>
                  <a:cubicBezTo>
                    <a:pt x="174" y="2788"/>
                    <a:pt x="194" y="2757"/>
                    <a:pt x="194" y="2736"/>
                  </a:cubicBezTo>
                  <a:cubicBezTo>
                    <a:pt x="102" y="1100"/>
                    <a:pt x="773" y="83"/>
                    <a:pt x="773" y="73"/>
                  </a:cubicBezTo>
                  <a:cubicBezTo>
                    <a:pt x="793" y="52"/>
                    <a:pt x="784" y="22"/>
                    <a:pt x="763" y="12"/>
                  </a:cubicBezTo>
                  <a:cubicBezTo>
                    <a:pt x="756" y="4"/>
                    <a:pt x="746" y="1"/>
                    <a:pt x="73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093;p58">
              <a:extLst>
                <a:ext uri="{FF2B5EF4-FFF2-40B4-BE49-F238E27FC236}">
                  <a16:creationId xmlns:a16="http://schemas.microsoft.com/office/drawing/2014/main" id="{3B719F32-1C2C-4DCC-8EA0-BA904409E6D3}"/>
                </a:ext>
              </a:extLst>
            </p:cNvPr>
            <p:cNvSpPr/>
            <p:nvPr/>
          </p:nvSpPr>
          <p:spPr>
            <a:xfrm>
              <a:off x="4842427" y="2338588"/>
              <a:ext cx="41197" cy="99645"/>
            </a:xfrm>
            <a:custGeom>
              <a:avLst/>
              <a:gdLst/>
              <a:ahLst/>
              <a:cxnLst/>
              <a:rect l="l" t="t" r="r" b="b"/>
              <a:pathLst>
                <a:path w="683" h="1652" extrusionOk="0">
                  <a:moveTo>
                    <a:pt x="340" y="0"/>
                  </a:moveTo>
                  <a:cubicBezTo>
                    <a:pt x="323" y="0"/>
                    <a:pt x="306" y="12"/>
                    <a:pt x="306" y="34"/>
                  </a:cubicBezTo>
                  <a:cubicBezTo>
                    <a:pt x="285" y="75"/>
                    <a:pt x="1" y="1163"/>
                    <a:pt x="601" y="1641"/>
                  </a:cubicBezTo>
                  <a:cubicBezTo>
                    <a:pt x="601" y="1651"/>
                    <a:pt x="611" y="1651"/>
                    <a:pt x="621" y="1651"/>
                  </a:cubicBezTo>
                  <a:cubicBezTo>
                    <a:pt x="642" y="1651"/>
                    <a:pt x="651" y="1641"/>
                    <a:pt x="662" y="1631"/>
                  </a:cubicBezTo>
                  <a:cubicBezTo>
                    <a:pt x="682" y="1611"/>
                    <a:pt x="672" y="1580"/>
                    <a:pt x="651" y="1570"/>
                  </a:cubicBezTo>
                  <a:cubicBezTo>
                    <a:pt x="113" y="1123"/>
                    <a:pt x="387" y="65"/>
                    <a:pt x="398" y="54"/>
                  </a:cubicBezTo>
                  <a:cubicBezTo>
                    <a:pt x="398" y="34"/>
                    <a:pt x="387" y="4"/>
                    <a:pt x="357" y="4"/>
                  </a:cubicBezTo>
                  <a:cubicBezTo>
                    <a:pt x="352" y="1"/>
                    <a:pt x="346" y="0"/>
                    <a:pt x="3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094;p58">
              <a:extLst>
                <a:ext uri="{FF2B5EF4-FFF2-40B4-BE49-F238E27FC236}">
                  <a16:creationId xmlns:a16="http://schemas.microsoft.com/office/drawing/2014/main" id="{ABE3EFE1-2104-4A7C-9F4F-FBFF2F7C50B6}"/>
                </a:ext>
              </a:extLst>
            </p:cNvPr>
            <p:cNvSpPr/>
            <p:nvPr/>
          </p:nvSpPr>
          <p:spPr>
            <a:xfrm>
              <a:off x="4358565" y="2329601"/>
              <a:ext cx="405454" cy="334883"/>
            </a:xfrm>
            <a:custGeom>
              <a:avLst/>
              <a:gdLst/>
              <a:ahLst/>
              <a:cxnLst/>
              <a:rect l="l" t="t" r="r" b="b"/>
              <a:pathLst>
                <a:path w="6722" h="5552" extrusionOk="0">
                  <a:moveTo>
                    <a:pt x="4098" y="0"/>
                  </a:moveTo>
                  <a:cubicBezTo>
                    <a:pt x="1" y="285"/>
                    <a:pt x="550" y="3254"/>
                    <a:pt x="550" y="3254"/>
                  </a:cubicBezTo>
                  <a:lnTo>
                    <a:pt x="6721" y="5552"/>
                  </a:lnTo>
                  <a:lnTo>
                    <a:pt x="409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095;p58">
              <a:extLst>
                <a:ext uri="{FF2B5EF4-FFF2-40B4-BE49-F238E27FC236}">
                  <a16:creationId xmlns:a16="http://schemas.microsoft.com/office/drawing/2014/main" id="{E4B17A82-1FF5-4AFF-8290-BD54386462E6}"/>
                </a:ext>
              </a:extLst>
            </p:cNvPr>
            <p:cNvSpPr/>
            <p:nvPr/>
          </p:nvSpPr>
          <p:spPr>
            <a:xfrm>
              <a:off x="4331603" y="2266509"/>
              <a:ext cx="258883" cy="226914"/>
            </a:xfrm>
            <a:custGeom>
              <a:avLst/>
              <a:gdLst/>
              <a:ahLst/>
              <a:cxnLst/>
              <a:rect l="l" t="t" r="r" b="b"/>
              <a:pathLst>
                <a:path w="4292" h="3762" extrusionOk="0">
                  <a:moveTo>
                    <a:pt x="2148" y="0"/>
                  </a:moveTo>
                  <a:cubicBezTo>
                    <a:pt x="1878" y="0"/>
                    <a:pt x="1604" y="59"/>
                    <a:pt x="1343" y="182"/>
                  </a:cubicBezTo>
                  <a:cubicBezTo>
                    <a:pt x="407" y="619"/>
                    <a:pt x="0" y="1748"/>
                    <a:pt x="448" y="2684"/>
                  </a:cubicBezTo>
                  <a:cubicBezTo>
                    <a:pt x="771" y="3365"/>
                    <a:pt x="1443" y="3762"/>
                    <a:pt x="2143" y="3762"/>
                  </a:cubicBezTo>
                  <a:cubicBezTo>
                    <a:pt x="2414" y="3762"/>
                    <a:pt x="2689" y="3703"/>
                    <a:pt x="2949" y="3578"/>
                  </a:cubicBezTo>
                  <a:cubicBezTo>
                    <a:pt x="3894" y="3141"/>
                    <a:pt x="4291" y="2012"/>
                    <a:pt x="3854" y="1077"/>
                  </a:cubicBezTo>
                  <a:cubicBezTo>
                    <a:pt x="3530" y="400"/>
                    <a:pt x="2855" y="0"/>
                    <a:pt x="21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096;p58">
              <a:extLst>
                <a:ext uri="{FF2B5EF4-FFF2-40B4-BE49-F238E27FC236}">
                  <a16:creationId xmlns:a16="http://schemas.microsoft.com/office/drawing/2014/main" id="{8EB64B36-ECFC-4EB4-8A11-1D3FD06E02AC}"/>
                </a:ext>
              </a:extLst>
            </p:cNvPr>
            <p:cNvSpPr/>
            <p:nvPr/>
          </p:nvSpPr>
          <p:spPr>
            <a:xfrm>
              <a:off x="4457907" y="2376769"/>
              <a:ext cx="307981" cy="287111"/>
            </a:xfrm>
            <a:custGeom>
              <a:avLst/>
              <a:gdLst/>
              <a:ahLst/>
              <a:cxnLst/>
              <a:rect l="l" t="t" r="r" b="b"/>
              <a:pathLst>
                <a:path w="5106" h="4760" extrusionOk="0">
                  <a:moveTo>
                    <a:pt x="66" y="0"/>
                  </a:moveTo>
                  <a:cubicBezTo>
                    <a:pt x="50" y="0"/>
                    <a:pt x="34" y="9"/>
                    <a:pt x="21" y="22"/>
                  </a:cubicBezTo>
                  <a:cubicBezTo>
                    <a:pt x="1" y="42"/>
                    <a:pt x="1" y="72"/>
                    <a:pt x="21" y="93"/>
                  </a:cubicBezTo>
                  <a:lnTo>
                    <a:pt x="5003" y="4740"/>
                  </a:lnTo>
                  <a:cubicBezTo>
                    <a:pt x="5013" y="4749"/>
                    <a:pt x="5034" y="4760"/>
                    <a:pt x="5044" y="4760"/>
                  </a:cubicBezTo>
                  <a:cubicBezTo>
                    <a:pt x="5054" y="4760"/>
                    <a:pt x="5074" y="4749"/>
                    <a:pt x="5085" y="4740"/>
                  </a:cubicBezTo>
                  <a:cubicBezTo>
                    <a:pt x="5105" y="4719"/>
                    <a:pt x="5095" y="4688"/>
                    <a:pt x="5074" y="4668"/>
                  </a:cubicBezTo>
                  <a:lnTo>
                    <a:pt x="92" y="11"/>
                  </a:lnTo>
                  <a:cubicBezTo>
                    <a:pt x="84" y="4"/>
                    <a:pt x="75" y="0"/>
                    <a:pt x="6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097;p58">
              <a:extLst>
                <a:ext uri="{FF2B5EF4-FFF2-40B4-BE49-F238E27FC236}">
                  <a16:creationId xmlns:a16="http://schemas.microsoft.com/office/drawing/2014/main" id="{68C81B12-A135-4E27-8E70-F6CFDD2F9C63}"/>
                </a:ext>
              </a:extLst>
            </p:cNvPr>
            <p:cNvSpPr/>
            <p:nvPr/>
          </p:nvSpPr>
          <p:spPr>
            <a:xfrm>
              <a:off x="4552966" y="2376468"/>
              <a:ext cx="75518" cy="156765"/>
            </a:xfrm>
            <a:custGeom>
              <a:avLst/>
              <a:gdLst/>
              <a:ahLst/>
              <a:cxnLst/>
              <a:rect l="l" t="t" r="r" b="b"/>
              <a:pathLst>
                <a:path w="1252" h="2599" extrusionOk="0">
                  <a:moveTo>
                    <a:pt x="57" y="1"/>
                  </a:moveTo>
                  <a:cubicBezTo>
                    <a:pt x="44" y="1"/>
                    <a:pt x="31" y="6"/>
                    <a:pt x="21" y="16"/>
                  </a:cubicBezTo>
                  <a:cubicBezTo>
                    <a:pt x="1" y="37"/>
                    <a:pt x="1" y="67"/>
                    <a:pt x="21" y="88"/>
                  </a:cubicBezTo>
                  <a:cubicBezTo>
                    <a:pt x="31" y="98"/>
                    <a:pt x="906" y="942"/>
                    <a:pt x="1160" y="2569"/>
                  </a:cubicBezTo>
                  <a:cubicBezTo>
                    <a:pt x="1160" y="2589"/>
                    <a:pt x="1180" y="2599"/>
                    <a:pt x="1200" y="2599"/>
                  </a:cubicBezTo>
                  <a:lnTo>
                    <a:pt x="1211" y="2599"/>
                  </a:lnTo>
                  <a:cubicBezTo>
                    <a:pt x="1241" y="2599"/>
                    <a:pt x="1252" y="2578"/>
                    <a:pt x="1252" y="2548"/>
                  </a:cubicBezTo>
                  <a:cubicBezTo>
                    <a:pt x="987" y="901"/>
                    <a:pt x="102" y="27"/>
                    <a:pt x="92" y="16"/>
                  </a:cubicBezTo>
                  <a:cubicBezTo>
                    <a:pt x="82" y="6"/>
                    <a:pt x="69" y="1"/>
                    <a:pt x="5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098;p58">
              <a:extLst>
                <a:ext uri="{FF2B5EF4-FFF2-40B4-BE49-F238E27FC236}">
                  <a16:creationId xmlns:a16="http://schemas.microsoft.com/office/drawing/2014/main" id="{47974835-C5DB-4413-992E-5673D666DFFC}"/>
                </a:ext>
              </a:extLst>
            </p:cNvPr>
            <p:cNvSpPr/>
            <p:nvPr/>
          </p:nvSpPr>
          <p:spPr>
            <a:xfrm>
              <a:off x="4597118" y="2353245"/>
              <a:ext cx="38121" cy="100911"/>
            </a:xfrm>
            <a:custGeom>
              <a:avLst/>
              <a:gdLst/>
              <a:ahLst/>
              <a:cxnLst/>
              <a:rect l="l" t="t" r="r" b="b"/>
              <a:pathLst>
                <a:path w="632" h="1673" extrusionOk="0">
                  <a:moveTo>
                    <a:pt x="50" y="1"/>
                  </a:moveTo>
                  <a:cubicBezTo>
                    <a:pt x="43" y="1"/>
                    <a:pt x="37" y="2"/>
                    <a:pt x="32" y="5"/>
                  </a:cubicBezTo>
                  <a:cubicBezTo>
                    <a:pt x="11" y="15"/>
                    <a:pt x="1" y="46"/>
                    <a:pt x="11" y="66"/>
                  </a:cubicBezTo>
                  <a:cubicBezTo>
                    <a:pt x="21" y="76"/>
                    <a:pt x="520" y="1052"/>
                    <a:pt x="72" y="1601"/>
                  </a:cubicBezTo>
                  <a:cubicBezTo>
                    <a:pt x="62" y="1621"/>
                    <a:pt x="62" y="1642"/>
                    <a:pt x="82" y="1662"/>
                  </a:cubicBezTo>
                  <a:cubicBezTo>
                    <a:pt x="93" y="1673"/>
                    <a:pt x="102" y="1673"/>
                    <a:pt x="113" y="1673"/>
                  </a:cubicBezTo>
                  <a:cubicBezTo>
                    <a:pt x="123" y="1673"/>
                    <a:pt x="143" y="1673"/>
                    <a:pt x="154" y="1652"/>
                  </a:cubicBezTo>
                  <a:cubicBezTo>
                    <a:pt x="631" y="1063"/>
                    <a:pt x="123" y="66"/>
                    <a:pt x="93" y="25"/>
                  </a:cubicBezTo>
                  <a:cubicBezTo>
                    <a:pt x="85" y="11"/>
                    <a:pt x="67" y="1"/>
                    <a:pt x="5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099;p58">
              <a:extLst>
                <a:ext uri="{FF2B5EF4-FFF2-40B4-BE49-F238E27FC236}">
                  <a16:creationId xmlns:a16="http://schemas.microsoft.com/office/drawing/2014/main" id="{42A57E6D-39CC-414E-AB68-C1B9C31C4316}"/>
                </a:ext>
              </a:extLst>
            </p:cNvPr>
            <p:cNvSpPr/>
            <p:nvPr/>
          </p:nvSpPr>
          <p:spPr>
            <a:xfrm>
              <a:off x="4464059" y="2478585"/>
              <a:ext cx="164426" cy="56517"/>
            </a:xfrm>
            <a:custGeom>
              <a:avLst/>
              <a:gdLst/>
              <a:ahLst/>
              <a:cxnLst/>
              <a:rect l="l" t="t" r="r" b="b"/>
              <a:pathLst>
                <a:path w="2726" h="937" extrusionOk="0">
                  <a:moveTo>
                    <a:pt x="56" y="0"/>
                  </a:moveTo>
                  <a:cubicBezTo>
                    <a:pt x="40" y="0"/>
                    <a:pt x="23" y="9"/>
                    <a:pt x="10" y="22"/>
                  </a:cubicBezTo>
                  <a:cubicBezTo>
                    <a:pt x="1" y="42"/>
                    <a:pt x="1" y="72"/>
                    <a:pt x="21" y="83"/>
                  </a:cubicBezTo>
                  <a:cubicBezTo>
                    <a:pt x="31" y="92"/>
                    <a:pt x="1007" y="876"/>
                    <a:pt x="2674" y="937"/>
                  </a:cubicBezTo>
                  <a:cubicBezTo>
                    <a:pt x="2695" y="937"/>
                    <a:pt x="2715" y="916"/>
                    <a:pt x="2715" y="896"/>
                  </a:cubicBezTo>
                  <a:cubicBezTo>
                    <a:pt x="2726" y="865"/>
                    <a:pt x="2705" y="845"/>
                    <a:pt x="2674" y="845"/>
                  </a:cubicBezTo>
                  <a:cubicBezTo>
                    <a:pt x="1038" y="784"/>
                    <a:pt x="92" y="22"/>
                    <a:pt x="82" y="11"/>
                  </a:cubicBezTo>
                  <a:cubicBezTo>
                    <a:pt x="74" y="3"/>
                    <a:pt x="65"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100;p58">
              <a:extLst>
                <a:ext uri="{FF2B5EF4-FFF2-40B4-BE49-F238E27FC236}">
                  <a16:creationId xmlns:a16="http://schemas.microsoft.com/office/drawing/2014/main" id="{2561A3F3-215E-4167-BEB3-B959DE07F9CC}"/>
                </a:ext>
              </a:extLst>
            </p:cNvPr>
            <p:cNvSpPr/>
            <p:nvPr/>
          </p:nvSpPr>
          <p:spPr>
            <a:xfrm>
              <a:off x="4445662" y="2517550"/>
              <a:ext cx="101213" cy="22498"/>
            </a:xfrm>
            <a:custGeom>
              <a:avLst/>
              <a:gdLst/>
              <a:ahLst/>
              <a:cxnLst/>
              <a:rect l="l" t="t" r="r" b="b"/>
              <a:pathLst>
                <a:path w="1678" h="373" extrusionOk="0">
                  <a:moveTo>
                    <a:pt x="1631" y="1"/>
                  </a:moveTo>
                  <a:cubicBezTo>
                    <a:pt x="1620" y="1"/>
                    <a:pt x="1607" y="6"/>
                    <a:pt x="1597" y="16"/>
                  </a:cubicBezTo>
                  <a:cubicBezTo>
                    <a:pt x="1405" y="211"/>
                    <a:pt x="1131" y="271"/>
                    <a:pt x="868" y="271"/>
                  </a:cubicBezTo>
                  <a:cubicBezTo>
                    <a:pt x="460" y="271"/>
                    <a:pt x="78" y="128"/>
                    <a:pt x="71" y="128"/>
                  </a:cubicBezTo>
                  <a:cubicBezTo>
                    <a:pt x="64" y="125"/>
                    <a:pt x="57" y="124"/>
                    <a:pt x="50" y="124"/>
                  </a:cubicBezTo>
                  <a:cubicBezTo>
                    <a:pt x="32" y="124"/>
                    <a:pt x="18" y="136"/>
                    <a:pt x="10" y="158"/>
                  </a:cubicBezTo>
                  <a:cubicBezTo>
                    <a:pt x="1" y="178"/>
                    <a:pt x="10" y="209"/>
                    <a:pt x="41" y="219"/>
                  </a:cubicBezTo>
                  <a:cubicBezTo>
                    <a:pt x="62" y="230"/>
                    <a:pt x="437" y="372"/>
                    <a:pt x="855" y="372"/>
                  </a:cubicBezTo>
                  <a:cubicBezTo>
                    <a:pt x="1139" y="372"/>
                    <a:pt x="1444" y="300"/>
                    <a:pt x="1658" y="77"/>
                  </a:cubicBezTo>
                  <a:cubicBezTo>
                    <a:pt x="1678" y="56"/>
                    <a:pt x="1678" y="26"/>
                    <a:pt x="1658" y="16"/>
                  </a:cubicBezTo>
                  <a:cubicBezTo>
                    <a:pt x="1653" y="6"/>
                    <a:pt x="1642" y="1"/>
                    <a:pt x="163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101;p58">
              <a:extLst>
                <a:ext uri="{FF2B5EF4-FFF2-40B4-BE49-F238E27FC236}">
                  <a16:creationId xmlns:a16="http://schemas.microsoft.com/office/drawing/2014/main" id="{38B604FA-F77A-4491-BAA7-D1A98F1A7418}"/>
                </a:ext>
              </a:extLst>
            </p:cNvPr>
            <p:cNvSpPr/>
            <p:nvPr/>
          </p:nvSpPr>
          <p:spPr>
            <a:xfrm>
              <a:off x="4535414" y="2718768"/>
              <a:ext cx="221245" cy="229689"/>
            </a:xfrm>
            <a:custGeom>
              <a:avLst/>
              <a:gdLst/>
              <a:ahLst/>
              <a:cxnLst/>
              <a:rect l="l" t="t" r="r" b="b"/>
              <a:pathLst>
                <a:path w="3668" h="3808" extrusionOk="0">
                  <a:moveTo>
                    <a:pt x="2140" y="0"/>
                  </a:moveTo>
                  <a:cubicBezTo>
                    <a:pt x="1" y="0"/>
                    <a:pt x="27" y="1693"/>
                    <a:pt x="27" y="1693"/>
                  </a:cubicBezTo>
                  <a:lnTo>
                    <a:pt x="3667" y="3808"/>
                  </a:lnTo>
                  <a:lnTo>
                    <a:pt x="2610" y="25"/>
                  </a:lnTo>
                  <a:cubicBezTo>
                    <a:pt x="2442" y="8"/>
                    <a:pt x="2286" y="0"/>
                    <a:pt x="214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102;p58">
              <a:extLst>
                <a:ext uri="{FF2B5EF4-FFF2-40B4-BE49-F238E27FC236}">
                  <a16:creationId xmlns:a16="http://schemas.microsoft.com/office/drawing/2014/main" id="{20B2A867-C68A-4BF2-B61C-9126BEDDEAAF}"/>
                </a:ext>
              </a:extLst>
            </p:cNvPr>
            <p:cNvSpPr/>
            <p:nvPr/>
          </p:nvSpPr>
          <p:spPr>
            <a:xfrm>
              <a:off x="4516173" y="2663759"/>
              <a:ext cx="161349" cy="145245"/>
            </a:xfrm>
            <a:custGeom>
              <a:avLst/>
              <a:gdLst/>
              <a:ahLst/>
              <a:cxnLst/>
              <a:rect l="l" t="t" r="r" b="b"/>
              <a:pathLst>
                <a:path w="2675" h="2408" extrusionOk="0">
                  <a:moveTo>
                    <a:pt x="1324" y="0"/>
                  </a:moveTo>
                  <a:cubicBezTo>
                    <a:pt x="1219" y="0"/>
                    <a:pt x="1113" y="14"/>
                    <a:pt x="1007" y="43"/>
                  </a:cubicBezTo>
                  <a:cubicBezTo>
                    <a:pt x="377" y="226"/>
                    <a:pt x="0" y="886"/>
                    <a:pt x="174" y="1527"/>
                  </a:cubicBezTo>
                  <a:cubicBezTo>
                    <a:pt x="325" y="2058"/>
                    <a:pt x="805" y="2407"/>
                    <a:pt x="1330" y="2407"/>
                  </a:cubicBezTo>
                  <a:cubicBezTo>
                    <a:pt x="1438" y="2407"/>
                    <a:pt x="1548" y="2392"/>
                    <a:pt x="1658" y="2361"/>
                  </a:cubicBezTo>
                  <a:cubicBezTo>
                    <a:pt x="2298" y="2188"/>
                    <a:pt x="2675" y="1516"/>
                    <a:pt x="2492" y="886"/>
                  </a:cubicBezTo>
                  <a:cubicBezTo>
                    <a:pt x="2347" y="351"/>
                    <a:pt x="1855" y="0"/>
                    <a:pt x="132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2103;p58">
              <a:extLst>
                <a:ext uri="{FF2B5EF4-FFF2-40B4-BE49-F238E27FC236}">
                  <a16:creationId xmlns:a16="http://schemas.microsoft.com/office/drawing/2014/main" id="{82632E44-A107-4151-A0F6-A55E25649B0B}"/>
                </a:ext>
              </a:extLst>
            </p:cNvPr>
            <p:cNvSpPr/>
            <p:nvPr/>
          </p:nvSpPr>
          <p:spPr>
            <a:xfrm>
              <a:off x="4594102" y="2734511"/>
              <a:ext cx="163762" cy="213343"/>
            </a:xfrm>
            <a:custGeom>
              <a:avLst/>
              <a:gdLst/>
              <a:ahLst/>
              <a:cxnLst/>
              <a:rect l="l" t="t" r="r" b="b"/>
              <a:pathLst>
                <a:path w="2715" h="3537" extrusionOk="0">
                  <a:moveTo>
                    <a:pt x="50" y="0"/>
                  </a:moveTo>
                  <a:cubicBezTo>
                    <a:pt x="41" y="0"/>
                    <a:pt x="31" y="3"/>
                    <a:pt x="21" y="8"/>
                  </a:cubicBezTo>
                  <a:cubicBezTo>
                    <a:pt x="10" y="18"/>
                    <a:pt x="0" y="38"/>
                    <a:pt x="21" y="49"/>
                  </a:cubicBezTo>
                  <a:lnTo>
                    <a:pt x="2654" y="3516"/>
                  </a:lnTo>
                  <a:cubicBezTo>
                    <a:pt x="2664" y="3526"/>
                    <a:pt x="2674" y="3536"/>
                    <a:pt x="2684" y="3536"/>
                  </a:cubicBezTo>
                  <a:cubicBezTo>
                    <a:pt x="2684" y="3536"/>
                    <a:pt x="2694" y="3526"/>
                    <a:pt x="2705" y="3526"/>
                  </a:cubicBezTo>
                  <a:cubicBezTo>
                    <a:pt x="2715" y="3516"/>
                    <a:pt x="2715" y="3495"/>
                    <a:pt x="2705" y="3475"/>
                  </a:cubicBezTo>
                  <a:lnTo>
                    <a:pt x="71" y="8"/>
                  </a:lnTo>
                  <a:cubicBezTo>
                    <a:pt x="66" y="3"/>
                    <a:pt x="59" y="0"/>
                    <a:pt x="5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2104;p58">
              <a:extLst>
                <a:ext uri="{FF2B5EF4-FFF2-40B4-BE49-F238E27FC236}">
                  <a16:creationId xmlns:a16="http://schemas.microsoft.com/office/drawing/2014/main" id="{5899694A-74BE-433A-BBF5-0160AF6C20BE}"/>
                </a:ext>
              </a:extLst>
            </p:cNvPr>
            <p:cNvSpPr/>
            <p:nvPr/>
          </p:nvSpPr>
          <p:spPr>
            <a:xfrm>
              <a:off x="4654781" y="2744524"/>
              <a:ext cx="31968" cy="106400"/>
            </a:xfrm>
            <a:custGeom>
              <a:avLst/>
              <a:gdLst/>
              <a:ahLst/>
              <a:cxnLst/>
              <a:rect l="l" t="t" r="r" b="b"/>
              <a:pathLst>
                <a:path w="530" h="1764" extrusionOk="0">
                  <a:moveTo>
                    <a:pt x="26" y="1"/>
                  </a:moveTo>
                  <a:cubicBezTo>
                    <a:pt x="22" y="1"/>
                    <a:pt x="17" y="2"/>
                    <a:pt x="11" y="5"/>
                  </a:cubicBezTo>
                  <a:cubicBezTo>
                    <a:pt x="0" y="15"/>
                    <a:pt x="0" y="35"/>
                    <a:pt x="11" y="55"/>
                  </a:cubicBezTo>
                  <a:cubicBezTo>
                    <a:pt x="11" y="55"/>
                    <a:pt x="468" y="686"/>
                    <a:pt x="448" y="1734"/>
                  </a:cubicBezTo>
                  <a:cubicBezTo>
                    <a:pt x="448" y="1754"/>
                    <a:pt x="468" y="1764"/>
                    <a:pt x="479" y="1764"/>
                  </a:cubicBezTo>
                  <a:cubicBezTo>
                    <a:pt x="499" y="1764"/>
                    <a:pt x="509" y="1754"/>
                    <a:pt x="509" y="1734"/>
                  </a:cubicBezTo>
                  <a:cubicBezTo>
                    <a:pt x="529" y="666"/>
                    <a:pt x="61" y="25"/>
                    <a:pt x="52" y="15"/>
                  </a:cubicBezTo>
                  <a:cubicBezTo>
                    <a:pt x="44" y="8"/>
                    <a:pt x="37" y="1"/>
                    <a:pt x="2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2105;p58">
              <a:extLst>
                <a:ext uri="{FF2B5EF4-FFF2-40B4-BE49-F238E27FC236}">
                  <a16:creationId xmlns:a16="http://schemas.microsoft.com/office/drawing/2014/main" id="{13B4C256-9E15-48D3-9179-1D70F38EF03C}"/>
                </a:ext>
              </a:extLst>
            </p:cNvPr>
            <p:cNvSpPr/>
            <p:nvPr/>
          </p:nvSpPr>
          <p:spPr>
            <a:xfrm>
              <a:off x="4676857" y="2734330"/>
              <a:ext cx="25213" cy="64479"/>
            </a:xfrm>
            <a:custGeom>
              <a:avLst/>
              <a:gdLst/>
              <a:ahLst/>
              <a:cxnLst/>
              <a:rect l="l" t="t" r="r" b="b"/>
              <a:pathLst>
                <a:path w="418" h="1069" extrusionOk="0">
                  <a:moveTo>
                    <a:pt x="153" y="1"/>
                  </a:moveTo>
                  <a:cubicBezTo>
                    <a:pt x="143" y="11"/>
                    <a:pt x="133" y="32"/>
                    <a:pt x="133" y="41"/>
                  </a:cubicBezTo>
                  <a:cubicBezTo>
                    <a:pt x="143" y="52"/>
                    <a:pt x="346" y="713"/>
                    <a:pt x="11" y="1018"/>
                  </a:cubicBezTo>
                  <a:cubicBezTo>
                    <a:pt x="0" y="1028"/>
                    <a:pt x="0" y="1038"/>
                    <a:pt x="11" y="1058"/>
                  </a:cubicBezTo>
                  <a:cubicBezTo>
                    <a:pt x="11" y="1058"/>
                    <a:pt x="21" y="1069"/>
                    <a:pt x="31" y="1069"/>
                  </a:cubicBezTo>
                  <a:cubicBezTo>
                    <a:pt x="41" y="1069"/>
                    <a:pt x="52" y="1058"/>
                    <a:pt x="52" y="1058"/>
                  </a:cubicBezTo>
                  <a:cubicBezTo>
                    <a:pt x="418" y="733"/>
                    <a:pt x="204" y="52"/>
                    <a:pt x="194" y="21"/>
                  </a:cubicBezTo>
                  <a:cubicBezTo>
                    <a:pt x="194" y="11"/>
                    <a:pt x="174" y="1"/>
                    <a:pt x="15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2106;p58">
              <a:extLst>
                <a:ext uri="{FF2B5EF4-FFF2-40B4-BE49-F238E27FC236}">
                  <a16:creationId xmlns:a16="http://schemas.microsoft.com/office/drawing/2014/main" id="{F53AE1B9-8FBD-4E10-B6DC-63E611DD27A8}"/>
                </a:ext>
              </a:extLst>
            </p:cNvPr>
            <p:cNvSpPr/>
            <p:nvPr/>
          </p:nvSpPr>
          <p:spPr>
            <a:xfrm>
              <a:off x="4587286" y="2798990"/>
              <a:ext cx="98197" cy="53140"/>
            </a:xfrm>
            <a:custGeom>
              <a:avLst/>
              <a:gdLst/>
              <a:ahLst/>
              <a:cxnLst/>
              <a:rect l="l" t="t" r="r" b="b"/>
              <a:pathLst>
                <a:path w="1628" h="881" extrusionOk="0">
                  <a:moveTo>
                    <a:pt x="36" y="0"/>
                  </a:moveTo>
                  <a:cubicBezTo>
                    <a:pt x="28" y="0"/>
                    <a:pt x="20" y="3"/>
                    <a:pt x="12" y="7"/>
                  </a:cubicBezTo>
                  <a:cubicBezTo>
                    <a:pt x="1" y="17"/>
                    <a:pt x="1" y="37"/>
                    <a:pt x="12" y="58"/>
                  </a:cubicBezTo>
                  <a:cubicBezTo>
                    <a:pt x="21" y="58"/>
                    <a:pt x="540" y="657"/>
                    <a:pt x="1587" y="881"/>
                  </a:cubicBezTo>
                  <a:lnTo>
                    <a:pt x="1598" y="881"/>
                  </a:lnTo>
                  <a:cubicBezTo>
                    <a:pt x="1607" y="881"/>
                    <a:pt x="1618" y="871"/>
                    <a:pt x="1628" y="851"/>
                  </a:cubicBezTo>
                  <a:cubicBezTo>
                    <a:pt x="1628" y="840"/>
                    <a:pt x="1618" y="820"/>
                    <a:pt x="1598" y="820"/>
                  </a:cubicBezTo>
                  <a:cubicBezTo>
                    <a:pt x="581" y="596"/>
                    <a:pt x="62" y="17"/>
                    <a:pt x="62" y="17"/>
                  </a:cubicBezTo>
                  <a:cubicBezTo>
                    <a:pt x="56" y="5"/>
                    <a:pt x="47" y="0"/>
                    <a:pt x="3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2107;p58">
              <a:extLst>
                <a:ext uri="{FF2B5EF4-FFF2-40B4-BE49-F238E27FC236}">
                  <a16:creationId xmlns:a16="http://schemas.microsoft.com/office/drawing/2014/main" id="{25A8B437-9127-44B1-9A1A-F682A9196711}"/>
                </a:ext>
              </a:extLst>
            </p:cNvPr>
            <p:cNvSpPr/>
            <p:nvPr/>
          </p:nvSpPr>
          <p:spPr>
            <a:xfrm>
              <a:off x="4570760" y="2826314"/>
              <a:ext cx="65083" cy="15441"/>
            </a:xfrm>
            <a:custGeom>
              <a:avLst/>
              <a:gdLst/>
              <a:ahLst/>
              <a:cxnLst/>
              <a:rect l="l" t="t" r="r" b="b"/>
              <a:pathLst>
                <a:path w="1079" h="256" extrusionOk="0">
                  <a:moveTo>
                    <a:pt x="51" y="1"/>
                  </a:moveTo>
                  <a:cubicBezTo>
                    <a:pt x="31" y="1"/>
                    <a:pt x="21" y="1"/>
                    <a:pt x="11" y="21"/>
                  </a:cubicBezTo>
                  <a:cubicBezTo>
                    <a:pt x="1" y="32"/>
                    <a:pt x="1" y="52"/>
                    <a:pt x="21" y="62"/>
                  </a:cubicBezTo>
                  <a:cubicBezTo>
                    <a:pt x="41" y="73"/>
                    <a:pt x="356" y="256"/>
                    <a:pt x="692" y="256"/>
                  </a:cubicBezTo>
                  <a:cubicBezTo>
                    <a:pt x="814" y="256"/>
                    <a:pt x="946" y="225"/>
                    <a:pt x="1058" y="143"/>
                  </a:cubicBezTo>
                  <a:cubicBezTo>
                    <a:pt x="1068" y="134"/>
                    <a:pt x="1079" y="123"/>
                    <a:pt x="1068" y="103"/>
                  </a:cubicBezTo>
                  <a:cubicBezTo>
                    <a:pt x="1058" y="93"/>
                    <a:pt x="1038" y="93"/>
                    <a:pt x="1027" y="93"/>
                  </a:cubicBezTo>
                  <a:cubicBezTo>
                    <a:pt x="927" y="166"/>
                    <a:pt x="807" y="192"/>
                    <a:pt x="687" y="192"/>
                  </a:cubicBezTo>
                  <a:cubicBezTo>
                    <a:pt x="372" y="192"/>
                    <a:pt x="51" y="9"/>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2108;p58">
              <a:extLst>
                <a:ext uri="{FF2B5EF4-FFF2-40B4-BE49-F238E27FC236}">
                  <a16:creationId xmlns:a16="http://schemas.microsoft.com/office/drawing/2014/main" id="{77AC6E51-B378-440A-8FBB-45405EBE0EDA}"/>
                </a:ext>
              </a:extLst>
            </p:cNvPr>
            <p:cNvSpPr/>
            <p:nvPr/>
          </p:nvSpPr>
          <p:spPr>
            <a:xfrm>
              <a:off x="4755329" y="2689454"/>
              <a:ext cx="220641" cy="229568"/>
            </a:xfrm>
            <a:custGeom>
              <a:avLst/>
              <a:gdLst/>
              <a:ahLst/>
              <a:cxnLst/>
              <a:rect l="l" t="t" r="r" b="b"/>
              <a:pathLst>
                <a:path w="3658" h="3806" extrusionOk="0">
                  <a:moveTo>
                    <a:pt x="1505" y="0"/>
                  </a:moveTo>
                  <a:cubicBezTo>
                    <a:pt x="1363" y="0"/>
                    <a:pt x="1211" y="7"/>
                    <a:pt x="1049" y="23"/>
                  </a:cubicBezTo>
                  <a:lnTo>
                    <a:pt x="1" y="3806"/>
                  </a:lnTo>
                  <a:lnTo>
                    <a:pt x="1" y="3806"/>
                  </a:lnTo>
                  <a:lnTo>
                    <a:pt x="3631" y="1691"/>
                  </a:lnTo>
                  <a:cubicBezTo>
                    <a:pt x="3631" y="1691"/>
                    <a:pt x="3658" y="0"/>
                    <a:pt x="150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2109;p58">
              <a:extLst>
                <a:ext uri="{FF2B5EF4-FFF2-40B4-BE49-F238E27FC236}">
                  <a16:creationId xmlns:a16="http://schemas.microsoft.com/office/drawing/2014/main" id="{8D3E11AE-3E61-440E-AE56-DB6F64165A8C}"/>
                </a:ext>
              </a:extLst>
            </p:cNvPr>
            <p:cNvSpPr/>
            <p:nvPr/>
          </p:nvSpPr>
          <p:spPr>
            <a:xfrm>
              <a:off x="4834465" y="2634686"/>
              <a:ext cx="161349" cy="145184"/>
            </a:xfrm>
            <a:custGeom>
              <a:avLst/>
              <a:gdLst/>
              <a:ahLst/>
              <a:cxnLst/>
              <a:rect l="l" t="t" r="r" b="b"/>
              <a:pathLst>
                <a:path w="2675" h="2407" extrusionOk="0">
                  <a:moveTo>
                    <a:pt x="1330" y="0"/>
                  </a:moveTo>
                  <a:cubicBezTo>
                    <a:pt x="805" y="0"/>
                    <a:pt x="327" y="350"/>
                    <a:pt x="184" y="880"/>
                  </a:cubicBezTo>
                  <a:cubicBezTo>
                    <a:pt x="1" y="1521"/>
                    <a:pt x="377" y="2181"/>
                    <a:pt x="1018" y="2365"/>
                  </a:cubicBezTo>
                  <a:cubicBezTo>
                    <a:pt x="1123" y="2393"/>
                    <a:pt x="1229" y="2407"/>
                    <a:pt x="1333" y="2407"/>
                  </a:cubicBezTo>
                  <a:cubicBezTo>
                    <a:pt x="1862" y="2407"/>
                    <a:pt x="2347" y="2056"/>
                    <a:pt x="2492" y="1521"/>
                  </a:cubicBezTo>
                  <a:cubicBezTo>
                    <a:pt x="2675" y="880"/>
                    <a:pt x="2299" y="220"/>
                    <a:pt x="1658" y="46"/>
                  </a:cubicBezTo>
                  <a:cubicBezTo>
                    <a:pt x="1548" y="15"/>
                    <a:pt x="1438" y="0"/>
                    <a:pt x="133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2110;p58">
              <a:extLst>
                <a:ext uri="{FF2B5EF4-FFF2-40B4-BE49-F238E27FC236}">
                  <a16:creationId xmlns:a16="http://schemas.microsoft.com/office/drawing/2014/main" id="{E2A5132F-27A2-438A-9EDF-7300E7610DB7}"/>
                </a:ext>
              </a:extLst>
            </p:cNvPr>
            <p:cNvSpPr/>
            <p:nvPr/>
          </p:nvSpPr>
          <p:spPr>
            <a:xfrm>
              <a:off x="4753520" y="2705136"/>
              <a:ext cx="163822" cy="213283"/>
            </a:xfrm>
            <a:custGeom>
              <a:avLst/>
              <a:gdLst/>
              <a:ahLst/>
              <a:cxnLst/>
              <a:rect l="l" t="t" r="r" b="b"/>
              <a:pathLst>
                <a:path w="2716" h="3536" extrusionOk="0">
                  <a:moveTo>
                    <a:pt x="2678" y="0"/>
                  </a:moveTo>
                  <a:cubicBezTo>
                    <a:pt x="2670" y="0"/>
                    <a:pt x="2660" y="5"/>
                    <a:pt x="2654" y="17"/>
                  </a:cubicBezTo>
                  <a:lnTo>
                    <a:pt x="21" y="3485"/>
                  </a:lnTo>
                  <a:cubicBezTo>
                    <a:pt x="1" y="3494"/>
                    <a:pt x="11" y="3515"/>
                    <a:pt x="21" y="3525"/>
                  </a:cubicBezTo>
                  <a:cubicBezTo>
                    <a:pt x="31" y="3535"/>
                    <a:pt x="31" y="3535"/>
                    <a:pt x="41" y="3535"/>
                  </a:cubicBezTo>
                  <a:cubicBezTo>
                    <a:pt x="51" y="3535"/>
                    <a:pt x="62" y="3535"/>
                    <a:pt x="72" y="3525"/>
                  </a:cubicBezTo>
                  <a:lnTo>
                    <a:pt x="2705" y="58"/>
                  </a:lnTo>
                  <a:cubicBezTo>
                    <a:pt x="2715" y="37"/>
                    <a:pt x="2715" y="17"/>
                    <a:pt x="2695" y="7"/>
                  </a:cubicBezTo>
                  <a:cubicBezTo>
                    <a:pt x="2691" y="3"/>
                    <a:pt x="2685" y="0"/>
                    <a:pt x="267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2111;p58">
              <a:extLst>
                <a:ext uri="{FF2B5EF4-FFF2-40B4-BE49-F238E27FC236}">
                  <a16:creationId xmlns:a16="http://schemas.microsoft.com/office/drawing/2014/main" id="{6F9F5747-D73C-46EA-9D45-0BED026558AC}"/>
                </a:ext>
              </a:extLst>
            </p:cNvPr>
            <p:cNvSpPr/>
            <p:nvPr/>
          </p:nvSpPr>
          <p:spPr>
            <a:xfrm>
              <a:off x="4825236" y="2715511"/>
              <a:ext cx="31968" cy="105978"/>
            </a:xfrm>
            <a:custGeom>
              <a:avLst/>
              <a:gdLst/>
              <a:ahLst/>
              <a:cxnLst/>
              <a:rect l="l" t="t" r="r" b="b"/>
              <a:pathLst>
                <a:path w="530" h="1757" extrusionOk="0">
                  <a:moveTo>
                    <a:pt x="489" y="0"/>
                  </a:moveTo>
                  <a:cubicBezTo>
                    <a:pt x="482" y="0"/>
                    <a:pt x="474" y="3"/>
                    <a:pt x="469" y="8"/>
                  </a:cubicBezTo>
                  <a:cubicBezTo>
                    <a:pt x="469" y="18"/>
                    <a:pt x="1" y="669"/>
                    <a:pt x="12" y="1726"/>
                  </a:cubicBezTo>
                  <a:cubicBezTo>
                    <a:pt x="12" y="1747"/>
                    <a:pt x="32" y="1757"/>
                    <a:pt x="42" y="1757"/>
                  </a:cubicBezTo>
                  <a:cubicBezTo>
                    <a:pt x="62" y="1757"/>
                    <a:pt x="73" y="1747"/>
                    <a:pt x="73" y="1726"/>
                  </a:cubicBezTo>
                  <a:cubicBezTo>
                    <a:pt x="62" y="689"/>
                    <a:pt x="520" y="48"/>
                    <a:pt x="520" y="48"/>
                  </a:cubicBezTo>
                  <a:cubicBezTo>
                    <a:pt x="530" y="39"/>
                    <a:pt x="530" y="18"/>
                    <a:pt x="509" y="8"/>
                  </a:cubicBezTo>
                  <a:cubicBezTo>
                    <a:pt x="504" y="3"/>
                    <a:pt x="497" y="0"/>
                    <a:pt x="48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2112;p58">
              <a:extLst>
                <a:ext uri="{FF2B5EF4-FFF2-40B4-BE49-F238E27FC236}">
                  <a16:creationId xmlns:a16="http://schemas.microsoft.com/office/drawing/2014/main" id="{246CCAB4-14A3-4224-9EA1-DD29A2F65A15}"/>
                </a:ext>
              </a:extLst>
            </p:cNvPr>
            <p:cNvSpPr/>
            <p:nvPr/>
          </p:nvSpPr>
          <p:spPr>
            <a:xfrm>
              <a:off x="4809976" y="2705317"/>
              <a:ext cx="25152" cy="64057"/>
            </a:xfrm>
            <a:custGeom>
              <a:avLst/>
              <a:gdLst/>
              <a:ahLst/>
              <a:cxnLst/>
              <a:rect l="l" t="t" r="r" b="b"/>
              <a:pathLst>
                <a:path w="417" h="1062" extrusionOk="0">
                  <a:moveTo>
                    <a:pt x="244" y="0"/>
                  </a:moveTo>
                  <a:cubicBezTo>
                    <a:pt x="235" y="0"/>
                    <a:pt x="224" y="10"/>
                    <a:pt x="224" y="25"/>
                  </a:cubicBezTo>
                  <a:cubicBezTo>
                    <a:pt x="213" y="55"/>
                    <a:pt x="0" y="736"/>
                    <a:pt x="366" y="1051"/>
                  </a:cubicBezTo>
                  <a:cubicBezTo>
                    <a:pt x="366" y="1062"/>
                    <a:pt x="376" y="1062"/>
                    <a:pt x="387" y="1062"/>
                  </a:cubicBezTo>
                  <a:cubicBezTo>
                    <a:pt x="387" y="1062"/>
                    <a:pt x="396" y="1062"/>
                    <a:pt x="407" y="1051"/>
                  </a:cubicBezTo>
                  <a:cubicBezTo>
                    <a:pt x="417" y="1041"/>
                    <a:pt x="417" y="1021"/>
                    <a:pt x="396" y="1010"/>
                  </a:cubicBezTo>
                  <a:cubicBezTo>
                    <a:pt x="71" y="716"/>
                    <a:pt x="274" y="45"/>
                    <a:pt x="274" y="45"/>
                  </a:cubicBezTo>
                  <a:cubicBezTo>
                    <a:pt x="285" y="25"/>
                    <a:pt x="274" y="4"/>
                    <a:pt x="254" y="4"/>
                  </a:cubicBezTo>
                  <a:cubicBezTo>
                    <a:pt x="251" y="1"/>
                    <a:pt x="248" y="0"/>
                    <a:pt x="2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2113;p58">
              <a:extLst>
                <a:ext uri="{FF2B5EF4-FFF2-40B4-BE49-F238E27FC236}">
                  <a16:creationId xmlns:a16="http://schemas.microsoft.com/office/drawing/2014/main" id="{976E02DA-EFFF-4236-87CB-0BF640586F6F}"/>
                </a:ext>
              </a:extLst>
            </p:cNvPr>
            <p:cNvSpPr/>
            <p:nvPr/>
          </p:nvSpPr>
          <p:spPr>
            <a:xfrm>
              <a:off x="4826503" y="2770098"/>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11"/>
                    <a:pt x="0" y="831"/>
                    <a:pt x="0" y="852"/>
                  </a:cubicBezTo>
                  <a:cubicBezTo>
                    <a:pt x="0" y="862"/>
                    <a:pt x="21" y="872"/>
                    <a:pt x="31" y="872"/>
                  </a:cubicBezTo>
                  <a:lnTo>
                    <a:pt x="41" y="872"/>
                  </a:lnTo>
                  <a:cubicBezTo>
                    <a:pt x="1078" y="648"/>
                    <a:pt x="1607" y="4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2114;p58">
              <a:extLst>
                <a:ext uri="{FF2B5EF4-FFF2-40B4-BE49-F238E27FC236}">
                  <a16:creationId xmlns:a16="http://schemas.microsoft.com/office/drawing/2014/main" id="{DC819D7E-38C1-4D3E-93A5-65E66A399E50}"/>
                </a:ext>
              </a:extLst>
            </p:cNvPr>
            <p:cNvSpPr/>
            <p:nvPr/>
          </p:nvSpPr>
          <p:spPr>
            <a:xfrm>
              <a:off x="4876204" y="2797120"/>
              <a:ext cx="65083" cy="15200"/>
            </a:xfrm>
            <a:custGeom>
              <a:avLst/>
              <a:gdLst/>
              <a:ahLst/>
              <a:cxnLst/>
              <a:rect l="l" t="t" r="r" b="b"/>
              <a:pathLst>
                <a:path w="1079" h="252" extrusionOk="0">
                  <a:moveTo>
                    <a:pt x="1044" y="0"/>
                  </a:moveTo>
                  <a:cubicBezTo>
                    <a:pt x="1037" y="0"/>
                    <a:pt x="1031" y="3"/>
                    <a:pt x="1027" y="7"/>
                  </a:cubicBezTo>
                  <a:cubicBezTo>
                    <a:pt x="1020" y="7"/>
                    <a:pt x="699" y="196"/>
                    <a:pt x="384" y="196"/>
                  </a:cubicBezTo>
                  <a:cubicBezTo>
                    <a:pt x="266" y="196"/>
                    <a:pt x="150" y="170"/>
                    <a:pt x="51" y="99"/>
                  </a:cubicBezTo>
                  <a:cubicBezTo>
                    <a:pt x="47" y="95"/>
                    <a:pt x="41" y="92"/>
                    <a:pt x="35" y="92"/>
                  </a:cubicBezTo>
                  <a:cubicBezTo>
                    <a:pt x="26" y="92"/>
                    <a:pt x="16" y="97"/>
                    <a:pt x="10" y="109"/>
                  </a:cubicBezTo>
                  <a:cubicBezTo>
                    <a:pt x="0" y="119"/>
                    <a:pt x="0" y="139"/>
                    <a:pt x="21" y="150"/>
                  </a:cubicBezTo>
                  <a:cubicBezTo>
                    <a:pt x="132" y="231"/>
                    <a:pt x="254" y="251"/>
                    <a:pt x="387" y="251"/>
                  </a:cubicBezTo>
                  <a:cubicBezTo>
                    <a:pt x="712" y="251"/>
                    <a:pt x="1037" y="68"/>
                    <a:pt x="1058" y="58"/>
                  </a:cubicBezTo>
                  <a:cubicBezTo>
                    <a:pt x="1067" y="48"/>
                    <a:pt x="1078" y="28"/>
                    <a:pt x="1067" y="17"/>
                  </a:cubicBezTo>
                  <a:cubicBezTo>
                    <a:pt x="1062" y="5"/>
                    <a:pt x="1053" y="0"/>
                    <a:pt x="10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2115;p58">
              <a:extLst>
                <a:ext uri="{FF2B5EF4-FFF2-40B4-BE49-F238E27FC236}">
                  <a16:creationId xmlns:a16="http://schemas.microsoft.com/office/drawing/2014/main" id="{149210B6-BA34-4167-BD1B-0BB286DDB166}"/>
                </a:ext>
              </a:extLst>
            </p:cNvPr>
            <p:cNvSpPr/>
            <p:nvPr/>
          </p:nvSpPr>
          <p:spPr>
            <a:xfrm>
              <a:off x="4771916" y="1702241"/>
              <a:ext cx="328188" cy="437905"/>
            </a:xfrm>
            <a:custGeom>
              <a:avLst/>
              <a:gdLst/>
              <a:ahLst/>
              <a:cxnLst/>
              <a:rect l="l" t="t" r="r" b="b"/>
              <a:pathLst>
                <a:path w="5441" h="7260" extrusionOk="0">
                  <a:moveTo>
                    <a:pt x="2163" y="0"/>
                  </a:moveTo>
                  <a:cubicBezTo>
                    <a:pt x="1610" y="0"/>
                    <a:pt x="1221" y="152"/>
                    <a:pt x="1221" y="152"/>
                  </a:cubicBezTo>
                  <a:lnTo>
                    <a:pt x="1" y="7260"/>
                  </a:lnTo>
                  <a:lnTo>
                    <a:pt x="5440" y="3294"/>
                  </a:lnTo>
                  <a:cubicBezTo>
                    <a:pt x="4700" y="498"/>
                    <a:pt x="3163" y="0"/>
                    <a:pt x="216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2116;p58">
              <a:extLst>
                <a:ext uri="{FF2B5EF4-FFF2-40B4-BE49-F238E27FC236}">
                  <a16:creationId xmlns:a16="http://schemas.microsoft.com/office/drawing/2014/main" id="{C236996E-0099-4EEC-B56A-D99901A72D10}"/>
                </a:ext>
              </a:extLst>
            </p:cNvPr>
            <p:cNvSpPr/>
            <p:nvPr/>
          </p:nvSpPr>
          <p:spPr>
            <a:xfrm>
              <a:off x="4875541" y="1632334"/>
              <a:ext cx="281622" cy="248327"/>
            </a:xfrm>
            <a:custGeom>
              <a:avLst/>
              <a:gdLst/>
              <a:ahLst/>
              <a:cxnLst/>
              <a:rect l="l" t="t" r="r" b="b"/>
              <a:pathLst>
                <a:path w="4669" h="4117" extrusionOk="0">
                  <a:moveTo>
                    <a:pt x="2329" y="0"/>
                  </a:moveTo>
                  <a:cubicBezTo>
                    <a:pt x="1908" y="0"/>
                    <a:pt x="1484" y="129"/>
                    <a:pt x="1119" y="396"/>
                  </a:cubicBezTo>
                  <a:cubicBezTo>
                    <a:pt x="194" y="1057"/>
                    <a:pt x="1" y="2348"/>
                    <a:pt x="662" y="3263"/>
                  </a:cubicBezTo>
                  <a:cubicBezTo>
                    <a:pt x="1066" y="3821"/>
                    <a:pt x="1696" y="4117"/>
                    <a:pt x="2332" y="4117"/>
                  </a:cubicBezTo>
                  <a:cubicBezTo>
                    <a:pt x="2752" y="4117"/>
                    <a:pt x="3175" y="3988"/>
                    <a:pt x="3539" y="3721"/>
                  </a:cubicBezTo>
                  <a:cubicBezTo>
                    <a:pt x="4465" y="3050"/>
                    <a:pt x="4668" y="1759"/>
                    <a:pt x="3997" y="843"/>
                  </a:cubicBezTo>
                  <a:cubicBezTo>
                    <a:pt x="3593" y="293"/>
                    <a:pt x="2965" y="0"/>
                    <a:pt x="232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2117;p58">
              <a:extLst>
                <a:ext uri="{FF2B5EF4-FFF2-40B4-BE49-F238E27FC236}">
                  <a16:creationId xmlns:a16="http://schemas.microsoft.com/office/drawing/2014/main" id="{1723CDC9-7380-4E41-9E40-C384EA3521BD}"/>
                </a:ext>
              </a:extLst>
            </p:cNvPr>
            <p:cNvSpPr/>
            <p:nvPr/>
          </p:nvSpPr>
          <p:spPr>
            <a:xfrm>
              <a:off x="4768237" y="1753330"/>
              <a:ext cx="251524" cy="389892"/>
            </a:xfrm>
            <a:custGeom>
              <a:avLst/>
              <a:gdLst/>
              <a:ahLst/>
              <a:cxnLst/>
              <a:rect l="l" t="t" r="r" b="b"/>
              <a:pathLst>
                <a:path w="4170" h="6464" extrusionOk="0">
                  <a:moveTo>
                    <a:pt x="4110" y="1"/>
                  </a:moveTo>
                  <a:cubicBezTo>
                    <a:pt x="4092" y="1"/>
                    <a:pt x="4074" y="8"/>
                    <a:pt x="4068" y="27"/>
                  </a:cubicBezTo>
                  <a:lnTo>
                    <a:pt x="21" y="6382"/>
                  </a:lnTo>
                  <a:cubicBezTo>
                    <a:pt x="1" y="6402"/>
                    <a:pt x="11" y="6433"/>
                    <a:pt x="31" y="6453"/>
                  </a:cubicBezTo>
                  <a:cubicBezTo>
                    <a:pt x="41" y="6453"/>
                    <a:pt x="51" y="6463"/>
                    <a:pt x="62" y="6463"/>
                  </a:cubicBezTo>
                  <a:cubicBezTo>
                    <a:pt x="82" y="6463"/>
                    <a:pt x="92" y="6453"/>
                    <a:pt x="102" y="6433"/>
                  </a:cubicBezTo>
                  <a:lnTo>
                    <a:pt x="4149" y="78"/>
                  </a:lnTo>
                  <a:cubicBezTo>
                    <a:pt x="4170" y="58"/>
                    <a:pt x="4159" y="17"/>
                    <a:pt x="4139" y="7"/>
                  </a:cubicBezTo>
                  <a:cubicBezTo>
                    <a:pt x="4131" y="3"/>
                    <a:pt x="4121" y="1"/>
                    <a:pt x="411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2118;p58">
              <a:extLst>
                <a:ext uri="{FF2B5EF4-FFF2-40B4-BE49-F238E27FC236}">
                  <a16:creationId xmlns:a16="http://schemas.microsoft.com/office/drawing/2014/main" id="{1F698AA2-E2A5-41CB-BE8E-08E0A5C74685}"/>
                </a:ext>
              </a:extLst>
            </p:cNvPr>
            <p:cNvSpPr/>
            <p:nvPr/>
          </p:nvSpPr>
          <p:spPr>
            <a:xfrm>
              <a:off x="4880487" y="1860393"/>
              <a:ext cx="154594" cy="110502"/>
            </a:xfrm>
            <a:custGeom>
              <a:avLst/>
              <a:gdLst/>
              <a:ahLst/>
              <a:cxnLst/>
              <a:rect l="l" t="t" r="r" b="b"/>
              <a:pathLst>
                <a:path w="2563" h="1832" extrusionOk="0">
                  <a:moveTo>
                    <a:pt x="2499" y="0"/>
                  </a:moveTo>
                  <a:cubicBezTo>
                    <a:pt x="2481" y="0"/>
                    <a:pt x="2467" y="9"/>
                    <a:pt x="2461" y="22"/>
                  </a:cubicBezTo>
                  <a:cubicBezTo>
                    <a:pt x="2451" y="31"/>
                    <a:pt x="1719" y="1140"/>
                    <a:pt x="41" y="1730"/>
                  </a:cubicBezTo>
                  <a:cubicBezTo>
                    <a:pt x="20" y="1740"/>
                    <a:pt x="0" y="1770"/>
                    <a:pt x="11" y="1801"/>
                  </a:cubicBezTo>
                  <a:cubicBezTo>
                    <a:pt x="20" y="1821"/>
                    <a:pt x="41" y="1831"/>
                    <a:pt x="61" y="1831"/>
                  </a:cubicBezTo>
                  <a:lnTo>
                    <a:pt x="81" y="1831"/>
                  </a:lnTo>
                  <a:cubicBezTo>
                    <a:pt x="1780" y="1221"/>
                    <a:pt x="2532" y="92"/>
                    <a:pt x="2542" y="83"/>
                  </a:cubicBezTo>
                  <a:cubicBezTo>
                    <a:pt x="2562" y="62"/>
                    <a:pt x="2553" y="22"/>
                    <a:pt x="2532" y="11"/>
                  </a:cubicBezTo>
                  <a:cubicBezTo>
                    <a:pt x="2521" y="3"/>
                    <a:pt x="2509" y="0"/>
                    <a:pt x="249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2119;p58">
              <a:extLst>
                <a:ext uri="{FF2B5EF4-FFF2-40B4-BE49-F238E27FC236}">
                  <a16:creationId xmlns:a16="http://schemas.microsoft.com/office/drawing/2014/main" id="{EE833AE4-2803-46CA-8317-FBC73E3281B3}"/>
                </a:ext>
              </a:extLst>
            </p:cNvPr>
            <p:cNvSpPr/>
            <p:nvPr/>
          </p:nvSpPr>
          <p:spPr>
            <a:xfrm>
              <a:off x="4960829" y="1902676"/>
              <a:ext cx="107968" cy="35708"/>
            </a:xfrm>
            <a:custGeom>
              <a:avLst/>
              <a:gdLst/>
              <a:ahLst/>
              <a:cxnLst/>
              <a:rect l="l" t="t" r="r" b="b"/>
              <a:pathLst>
                <a:path w="1790" h="592" extrusionOk="0">
                  <a:moveTo>
                    <a:pt x="1732" y="1"/>
                  </a:moveTo>
                  <a:cubicBezTo>
                    <a:pt x="1722" y="1"/>
                    <a:pt x="1710" y="4"/>
                    <a:pt x="1698" y="12"/>
                  </a:cubicBezTo>
                  <a:cubicBezTo>
                    <a:pt x="1690" y="20"/>
                    <a:pt x="1086" y="487"/>
                    <a:pt x="501" y="487"/>
                  </a:cubicBezTo>
                  <a:cubicBezTo>
                    <a:pt x="357" y="487"/>
                    <a:pt x="214" y="458"/>
                    <a:pt x="82" y="388"/>
                  </a:cubicBezTo>
                  <a:cubicBezTo>
                    <a:pt x="76" y="385"/>
                    <a:pt x="70" y="384"/>
                    <a:pt x="64" y="384"/>
                  </a:cubicBezTo>
                  <a:cubicBezTo>
                    <a:pt x="46" y="384"/>
                    <a:pt x="25" y="393"/>
                    <a:pt x="10" y="408"/>
                  </a:cubicBezTo>
                  <a:cubicBezTo>
                    <a:pt x="0" y="439"/>
                    <a:pt x="10" y="469"/>
                    <a:pt x="41" y="480"/>
                  </a:cubicBezTo>
                  <a:cubicBezTo>
                    <a:pt x="183" y="561"/>
                    <a:pt x="346" y="591"/>
                    <a:pt x="509" y="591"/>
                  </a:cubicBezTo>
                  <a:cubicBezTo>
                    <a:pt x="1119" y="591"/>
                    <a:pt x="1729" y="114"/>
                    <a:pt x="1770" y="93"/>
                  </a:cubicBezTo>
                  <a:cubicBezTo>
                    <a:pt x="1790" y="73"/>
                    <a:pt x="1790" y="42"/>
                    <a:pt x="1770" y="22"/>
                  </a:cubicBezTo>
                  <a:cubicBezTo>
                    <a:pt x="1763" y="9"/>
                    <a:pt x="1749" y="1"/>
                    <a:pt x="173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2120;p58">
              <a:extLst>
                <a:ext uri="{FF2B5EF4-FFF2-40B4-BE49-F238E27FC236}">
                  <a16:creationId xmlns:a16="http://schemas.microsoft.com/office/drawing/2014/main" id="{A0F70FDF-FEFD-461C-BB38-17C970A13359}"/>
                </a:ext>
              </a:extLst>
            </p:cNvPr>
            <p:cNvSpPr/>
            <p:nvPr/>
          </p:nvSpPr>
          <p:spPr>
            <a:xfrm>
              <a:off x="4862693" y="1785962"/>
              <a:ext cx="45419" cy="184933"/>
            </a:xfrm>
            <a:custGeom>
              <a:avLst/>
              <a:gdLst/>
              <a:ahLst/>
              <a:cxnLst/>
              <a:rect l="l" t="t" r="r" b="b"/>
              <a:pathLst>
                <a:path w="753" h="3066" extrusionOk="0">
                  <a:moveTo>
                    <a:pt x="698" y="1"/>
                  </a:moveTo>
                  <a:cubicBezTo>
                    <a:pt x="677" y="1"/>
                    <a:pt x="658" y="10"/>
                    <a:pt x="651" y="25"/>
                  </a:cubicBezTo>
                  <a:cubicBezTo>
                    <a:pt x="641" y="36"/>
                    <a:pt x="1" y="1235"/>
                    <a:pt x="275" y="3025"/>
                  </a:cubicBezTo>
                  <a:cubicBezTo>
                    <a:pt x="275" y="3055"/>
                    <a:pt x="295" y="3065"/>
                    <a:pt x="326" y="3065"/>
                  </a:cubicBezTo>
                  <a:lnTo>
                    <a:pt x="336" y="3065"/>
                  </a:lnTo>
                  <a:cubicBezTo>
                    <a:pt x="356" y="3065"/>
                    <a:pt x="376" y="3035"/>
                    <a:pt x="376" y="3014"/>
                  </a:cubicBezTo>
                  <a:cubicBezTo>
                    <a:pt x="112" y="1256"/>
                    <a:pt x="733" y="86"/>
                    <a:pt x="742" y="76"/>
                  </a:cubicBezTo>
                  <a:cubicBezTo>
                    <a:pt x="753" y="45"/>
                    <a:pt x="742" y="15"/>
                    <a:pt x="722" y="5"/>
                  </a:cubicBezTo>
                  <a:cubicBezTo>
                    <a:pt x="714" y="2"/>
                    <a:pt x="706" y="1"/>
                    <a:pt x="6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2121;p58">
              <a:extLst>
                <a:ext uri="{FF2B5EF4-FFF2-40B4-BE49-F238E27FC236}">
                  <a16:creationId xmlns:a16="http://schemas.microsoft.com/office/drawing/2014/main" id="{F61B9982-6357-433A-939B-671245D8BC37}"/>
                </a:ext>
              </a:extLst>
            </p:cNvPr>
            <p:cNvSpPr/>
            <p:nvPr/>
          </p:nvSpPr>
          <p:spPr>
            <a:xfrm>
              <a:off x="4835732" y="1775647"/>
              <a:ext cx="46625" cy="106279"/>
            </a:xfrm>
            <a:custGeom>
              <a:avLst/>
              <a:gdLst/>
              <a:ahLst/>
              <a:cxnLst/>
              <a:rect l="l" t="t" r="r" b="b"/>
              <a:pathLst>
                <a:path w="773" h="1762" extrusionOk="0">
                  <a:moveTo>
                    <a:pt x="249" y="0"/>
                  </a:moveTo>
                  <a:cubicBezTo>
                    <a:pt x="227" y="0"/>
                    <a:pt x="212" y="19"/>
                    <a:pt x="204" y="44"/>
                  </a:cubicBezTo>
                  <a:cubicBezTo>
                    <a:pt x="193" y="94"/>
                    <a:pt x="0" y="1294"/>
                    <a:pt x="681" y="1752"/>
                  </a:cubicBezTo>
                  <a:cubicBezTo>
                    <a:pt x="692" y="1762"/>
                    <a:pt x="701" y="1762"/>
                    <a:pt x="712" y="1762"/>
                  </a:cubicBezTo>
                  <a:cubicBezTo>
                    <a:pt x="732" y="1762"/>
                    <a:pt x="742" y="1752"/>
                    <a:pt x="753" y="1741"/>
                  </a:cubicBezTo>
                  <a:cubicBezTo>
                    <a:pt x="773" y="1711"/>
                    <a:pt x="762" y="1680"/>
                    <a:pt x="742" y="1671"/>
                  </a:cubicBezTo>
                  <a:cubicBezTo>
                    <a:pt x="112" y="1244"/>
                    <a:pt x="305" y="74"/>
                    <a:pt x="305" y="64"/>
                  </a:cubicBezTo>
                  <a:cubicBezTo>
                    <a:pt x="315" y="33"/>
                    <a:pt x="295" y="3"/>
                    <a:pt x="265" y="3"/>
                  </a:cubicBezTo>
                  <a:cubicBezTo>
                    <a:pt x="259" y="1"/>
                    <a:pt x="254" y="0"/>
                    <a:pt x="24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2122;p58">
              <a:extLst>
                <a:ext uri="{FF2B5EF4-FFF2-40B4-BE49-F238E27FC236}">
                  <a16:creationId xmlns:a16="http://schemas.microsoft.com/office/drawing/2014/main" id="{4B6ABCD4-DE61-48CE-8E91-4F824527094D}"/>
                </a:ext>
              </a:extLst>
            </p:cNvPr>
            <p:cNvSpPr/>
            <p:nvPr/>
          </p:nvSpPr>
          <p:spPr>
            <a:xfrm>
              <a:off x="4564004" y="1632756"/>
              <a:ext cx="194524" cy="309308"/>
            </a:xfrm>
            <a:custGeom>
              <a:avLst/>
              <a:gdLst/>
              <a:ahLst/>
              <a:cxnLst/>
              <a:rect l="l" t="t" r="r" b="b"/>
              <a:pathLst>
                <a:path w="3225" h="5128" extrusionOk="0">
                  <a:moveTo>
                    <a:pt x="2217" y="1"/>
                  </a:moveTo>
                  <a:cubicBezTo>
                    <a:pt x="1570" y="1"/>
                    <a:pt x="720" y="336"/>
                    <a:pt x="1" y="1742"/>
                  </a:cubicBezTo>
                  <a:lnTo>
                    <a:pt x="3000" y="5127"/>
                  </a:lnTo>
                  <a:lnTo>
                    <a:pt x="3224" y="278"/>
                  </a:lnTo>
                  <a:cubicBezTo>
                    <a:pt x="3224" y="278"/>
                    <a:pt x="2804" y="1"/>
                    <a:pt x="2217"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2123;p58">
              <a:extLst>
                <a:ext uri="{FF2B5EF4-FFF2-40B4-BE49-F238E27FC236}">
                  <a16:creationId xmlns:a16="http://schemas.microsoft.com/office/drawing/2014/main" id="{DCDA74E4-E81D-4E3C-BA95-000561B3C6D2}"/>
                </a:ext>
              </a:extLst>
            </p:cNvPr>
            <p:cNvSpPr/>
            <p:nvPr/>
          </p:nvSpPr>
          <p:spPr>
            <a:xfrm>
              <a:off x="4546271" y="1571293"/>
              <a:ext cx="186502" cy="166838"/>
            </a:xfrm>
            <a:custGeom>
              <a:avLst/>
              <a:gdLst/>
              <a:ahLst/>
              <a:cxnLst/>
              <a:rect l="l" t="t" r="r" b="b"/>
              <a:pathLst>
                <a:path w="3092" h="2766" extrusionOk="0">
                  <a:moveTo>
                    <a:pt x="1549" y="0"/>
                  </a:moveTo>
                  <a:cubicBezTo>
                    <a:pt x="1222" y="0"/>
                    <a:pt x="894" y="116"/>
                    <a:pt x="631" y="351"/>
                  </a:cubicBezTo>
                  <a:cubicBezTo>
                    <a:pt x="51" y="859"/>
                    <a:pt x="0" y="1733"/>
                    <a:pt x="508" y="2303"/>
                  </a:cubicBezTo>
                  <a:cubicBezTo>
                    <a:pt x="782" y="2609"/>
                    <a:pt x="1161" y="2765"/>
                    <a:pt x="1544" y="2765"/>
                  </a:cubicBezTo>
                  <a:cubicBezTo>
                    <a:pt x="1872" y="2765"/>
                    <a:pt x="2203" y="2650"/>
                    <a:pt x="2470" y="2415"/>
                  </a:cubicBezTo>
                  <a:cubicBezTo>
                    <a:pt x="3040" y="1907"/>
                    <a:pt x="3091" y="1032"/>
                    <a:pt x="2583" y="463"/>
                  </a:cubicBezTo>
                  <a:cubicBezTo>
                    <a:pt x="2309" y="157"/>
                    <a:pt x="1930" y="0"/>
                    <a:pt x="154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2124;p58">
              <a:extLst>
                <a:ext uri="{FF2B5EF4-FFF2-40B4-BE49-F238E27FC236}">
                  <a16:creationId xmlns:a16="http://schemas.microsoft.com/office/drawing/2014/main" id="{4828CCD1-6B42-4075-A705-CDA53C1CBC9A}"/>
                </a:ext>
              </a:extLst>
            </p:cNvPr>
            <p:cNvSpPr/>
            <p:nvPr/>
          </p:nvSpPr>
          <p:spPr>
            <a:xfrm>
              <a:off x="4636988" y="1652540"/>
              <a:ext cx="110502" cy="291394"/>
            </a:xfrm>
            <a:custGeom>
              <a:avLst/>
              <a:gdLst/>
              <a:ahLst/>
              <a:cxnLst/>
              <a:rect l="l" t="t" r="r" b="b"/>
              <a:pathLst>
                <a:path w="1832" h="4831" extrusionOk="0">
                  <a:moveTo>
                    <a:pt x="31" y="0"/>
                  </a:moveTo>
                  <a:cubicBezTo>
                    <a:pt x="11" y="11"/>
                    <a:pt x="1" y="31"/>
                    <a:pt x="11" y="51"/>
                  </a:cubicBezTo>
                  <a:lnTo>
                    <a:pt x="1760" y="4810"/>
                  </a:lnTo>
                  <a:cubicBezTo>
                    <a:pt x="1760" y="4820"/>
                    <a:pt x="1780" y="4830"/>
                    <a:pt x="1790" y="4830"/>
                  </a:cubicBezTo>
                  <a:lnTo>
                    <a:pt x="1800" y="4830"/>
                  </a:lnTo>
                  <a:cubicBezTo>
                    <a:pt x="1821" y="4820"/>
                    <a:pt x="1831" y="4799"/>
                    <a:pt x="1821" y="4779"/>
                  </a:cubicBezTo>
                  <a:lnTo>
                    <a:pt x="72" y="20"/>
                  </a:lnTo>
                  <a:cubicBezTo>
                    <a:pt x="72" y="11"/>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2125;p58">
              <a:extLst>
                <a:ext uri="{FF2B5EF4-FFF2-40B4-BE49-F238E27FC236}">
                  <a16:creationId xmlns:a16="http://schemas.microsoft.com/office/drawing/2014/main" id="{7B9C030F-439B-4010-B93B-84E58AA8C619}"/>
                </a:ext>
              </a:extLst>
            </p:cNvPr>
            <p:cNvSpPr/>
            <p:nvPr/>
          </p:nvSpPr>
          <p:spPr>
            <a:xfrm>
              <a:off x="4611835" y="1721000"/>
              <a:ext cx="86556" cy="94095"/>
            </a:xfrm>
            <a:custGeom>
              <a:avLst/>
              <a:gdLst/>
              <a:ahLst/>
              <a:cxnLst/>
              <a:rect l="l" t="t" r="r" b="b"/>
              <a:pathLst>
                <a:path w="1435" h="1560" extrusionOk="0">
                  <a:moveTo>
                    <a:pt x="41" y="0"/>
                  </a:moveTo>
                  <a:cubicBezTo>
                    <a:pt x="38" y="0"/>
                    <a:pt x="34" y="1"/>
                    <a:pt x="32" y="4"/>
                  </a:cubicBezTo>
                  <a:cubicBezTo>
                    <a:pt x="11" y="4"/>
                    <a:pt x="1" y="24"/>
                    <a:pt x="11" y="45"/>
                  </a:cubicBezTo>
                  <a:cubicBezTo>
                    <a:pt x="11" y="55"/>
                    <a:pt x="346" y="909"/>
                    <a:pt x="1374" y="1549"/>
                  </a:cubicBezTo>
                  <a:cubicBezTo>
                    <a:pt x="1383" y="1549"/>
                    <a:pt x="1383" y="1560"/>
                    <a:pt x="1394" y="1560"/>
                  </a:cubicBezTo>
                  <a:cubicBezTo>
                    <a:pt x="1404" y="1560"/>
                    <a:pt x="1414" y="1549"/>
                    <a:pt x="1424" y="1540"/>
                  </a:cubicBezTo>
                  <a:cubicBezTo>
                    <a:pt x="1435" y="1519"/>
                    <a:pt x="1424" y="1499"/>
                    <a:pt x="1414" y="1488"/>
                  </a:cubicBezTo>
                  <a:cubicBezTo>
                    <a:pt x="398" y="858"/>
                    <a:pt x="72" y="35"/>
                    <a:pt x="72" y="24"/>
                  </a:cubicBezTo>
                  <a:cubicBezTo>
                    <a:pt x="64" y="9"/>
                    <a:pt x="51" y="0"/>
                    <a:pt x="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2126;p58">
              <a:extLst>
                <a:ext uri="{FF2B5EF4-FFF2-40B4-BE49-F238E27FC236}">
                  <a16:creationId xmlns:a16="http://schemas.microsoft.com/office/drawing/2014/main" id="{FA24458E-282F-4CD4-AD63-6CCBD5CE31FB}"/>
                </a:ext>
              </a:extLst>
            </p:cNvPr>
            <p:cNvSpPr/>
            <p:nvPr/>
          </p:nvSpPr>
          <p:spPr>
            <a:xfrm>
              <a:off x="4583607" y="1743800"/>
              <a:ext cx="67556" cy="35105"/>
            </a:xfrm>
            <a:custGeom>
              <a:avLst/>
              <a:gdLst/>
              <a:ahLst/>
              <a:cxnLst/>
              <a:rect l="l" t="t" r="r" b="b"/>
              <a:pathLst>
                <a:path w="1120" h="582" extrusionOk="0">
                  <a:moveTo>
                    <a:pt x="36" y="1"/>
                  </a:moveTo>
                  <a:cubicBezTo>
                    <a:pt x="29" y="1"/>
                    <a:pt x="20" y="4"/>
                    <a:pt x="12" y="12"/>
                  </a:cubicBezTo>
                  <a:cubicBezTo>
                    <a:pt x="1" y="23"/>
                    <a:pt x="1" y="43"/>
                    <a:pt x="12" y="53"/>
                  </a:cubicBezTo>
                  <a:cubicBezTo>
                    <a:pt x="32" y="84"/>
                    <a:pt x="448" y="582"/>
                    <a:pt x="916" y="582"/>
                  </a:cubicBezTo>
                  <a:cubicBezTo>
                    <a:pt x="977" y="582"/>
                    <a:pt x="1028" y="572"/>
                    <a:pt x="1089" y="561"/>
                  </a:cubicBezTo>
                  <a:cubicBezTo>
                    <a:pt x="1110" y="552"/>
                    <a:pt x="1119" y="531"/>
                    <a:pt x="1110" y="521"/>
                  </a:cubicBezTo>
                  <a:cubicBezTo>
                    <a:pt x="1110" y="500"/>
                    <a:pt x="1089" y="491"/>
                    <a:pt x="1069" y="491"/>
                  </a:cubicBezTo>
                  <a:cubicBezTo>
                    <a:pt x="1018" y="505"/>
                    <a:pt x="967" y="512"/>
                    <a:pt x="916" y="512"/>
                  </a:cubicBezTo>
                  <a:cubicBezTo>
                    <a:pt x="480" y="512"/>
                    <a:pt x="71" y="22"/>
                    <a:pt x="62" y="12"/>
                  </a:cubicBezTo>
                  <a:cubicBezTo>
                    <a:pt x="56" y="7"/>
                    <a:pt x="47" y="1"/>
                    <a:pt x="3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2127;p58">
              <a:extLst>
                <a:ext uri="{FF2B5EF4-FFF2-40B4-BE49-F238E27FC236}">
                  <a16:creationId xmlns:a16="http://schemas.microsoft.com/office/drawing/2014/main" id="{5581D635-D0B7-410F-AF68-E32719D35C5E}"/>
                </a:ext>
              </a:extLst>
            </p:cNvPr>
            <p:cNvSpPr/>
            <p:nvPr/>
          </p:nvSpPr>
          <p:spPr>
            <a:xfrm>
              <a:off x="4694650" y="1689937"/>
              <a:ext cx="30762" cy="125159"/>
            </a:xfrm>
            <a:custGeom>
              <a:avLst/>
              <a:gdLst/>
              <a:ahLst/>
              <a:cxnLst/>
              <a:rect l="l" t="t" r="r" b="b"/>
              <a:pathLst>
                <a:path w="510" h="2075" extrusionOk="0">
                  <a:moveTo>
                    <a:pt x="214" y="1"/>
                  </a:moveTo>
                  <a:cubicBezTo>
                    <a:pt x="193" y="10"/>
                    <a:pt x="184" y="31"/>
                    <a:pt x="193" y="51"/>
                  </a:cubicBezTo>
                  <a:cubicBezTo>
                    <a:pt x="193" y="51"/>
                    <a:pt x="437" y="916"/>
                    <a:pt x="10" y="2024"/>
                  </a:cubicBezTo>
                  <a:cubicBezTo>
                    <a:pt x="1" y="2044"/>
                    <a:pt x="10" y="2064"/>
                    <a:pt x="31" y="2075"/>
                  </a:cubicBezTo>
                  <a:lnTo>
                    <a:pt x="41" y="2075"/>
                  </a:lnTo>
                  <a:cubicBezTo>
                    <a:pt x="51" y="2075"/>
                    <a:pt x="71" y="2064"/>
                    <a:pt x="71" y="2055"/>
                  </a:cubicBezTo>
                  <a:cubicBezTo>
                    <a:pt x="509" y="916"/>
                    <a:pt x="265" y="41"/>
                    <a:pt x="254" y="31"/>
                  </a:cubicBezTo>
                  <a:cubicBezTo>
                    <a:pt x="254" y="10"/>
                    <a:pt x="234" y="1"/>
                    <a:pt x="21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2128;p58">
              <a:extLst>
                <a:ext uri="{FF2B5EF4-FFF2-40B4-BE49-F238E27FC236}">
                  <a16:creationId xmlns:a16="http://schemas.microsoft.com/office/drawing/2014/main" id="{761D2922-A64A-4F78-9047-C505B21F3A7A}"/>
                </a:ext>
              </a:extLst>
            </p:cNvPr>
            <p:cNvSpPr/>
            <p:nvPr/>
          </p:nvSpPr>
          <p:spPr>
            <a:xfrm>
              <a:off x="4709971" y="1691203"/>
              <a:ext cx="36854" cy="65625"/>
            </a:xfrm>
            <a:custGeom>
              <a:avLst/>
              <a:gdLst/>
              <a:ahLst/>
              <a:cxnLst/>
              <a:rect l="l" t="t" r="r" b="b"/>
              <a:pathLst>
                <a:path w="611" h="1088" extrusionOk="0">
                  <a:moveTo>
                    <a:pt x="580" y="0"/>
                  </a:moveTo>
                  <a:cubicBezTo>
                    <a:pt x="560" y="0"/>
                    <a:pt x="540" y="10"/>
                    <a:pt x="540" y="30"/>
                  </a:cubicBezTo>
                  <a:cubicBezTo>
                    <a:pt x="540" y="41"/>
                    <a:pt x="499" y="834"/>
                    <a:pt x="21" y="1027"/>
                  </a:cubicBezTo>
                  <a:cubicBezTo>
                    <a:pt x="11" y="1027"/>
                    <a:pt x="0" y="1047"/>
                    <a:pt x="11" y="1067"/>
                  </a:cubicBezTo>
                  <a:cubicBezTo>
                    <a:pt x="11" y="1078"/>
                    <a:pt x="21" y="1088"/>
                    <a:pt x="41" y="1088"/>
                  </a:cubicBezTo>
                  <a:lnTo>
                    <a:pt x="52" y="1088"/>
                  </a:lnTo>
                  <a:cubicBezTo>
                    <a:pt x="570" y="884"/>
                    <a:pt x="611" y="71"/>
                    <a:pt x="611" y="30"/>
                  </a:cubicBezTo>
                  <a:cubicBezTo>
                    <a:pt x="611" y="20"/>
                    <a:pt x="601" y="0"/>
                    <a:pt x="58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2129;p58">
              <a:extLst>
                <a:ext uri="{FF2B5EF4-FFF2-40B4-BE49-F238E27FC236}">
                  <a16:creationId xmlns:a16="http://schemas.microsoft.com/office/drawing/2014/main" id="{21284FF4-BD70-4253-8866-756861AC708A}"/>
                </a:ext>
              </a:extLst>
            </p:cNvPr>
            <p:cNvSpPr/>
            <p:nvPr/>
          </p:nvSpPr>
          <p:spPr>
            <a:xfrm>
              <a:off x="4755329" y="2086462"/>
              <a:ext cx="220641" cy="229689"/>
            </a:xfrm>
            <a:custGeom>
              <a:avLst/>
              <a:gdLst/>
              <a:ahLst/>
              <a:cxnLst/>
              <a:rect l="l" t="t" r="r" b="b"/>
              <a:pathLst>
                <a:path w="3658" h="3808" extrusionOk="0">
                  <a:moveTo>
                    <a:pt x="1521" y="0"/>
                  </a:moveTo>
                  <a:cubicBezTo>
                    <a:pt x="1374" y="0"/>
                    <a:pt x="1217" y="8"/>
                    <a:pt x="1049" y="25"/>
                  </a:cubicBezTo>
                  <a:lnTo>
                    <a:pt x="1" y="3807"/>
                  </a:lnTo>
                  <a:lnTo>
                    <a:pt x="3631" y="1683"/>
                  </a:lnTo>
                  <a:cubicBezTo>
                    <a:pt x="3631" y="1683"/>
                    <a:pt x="3657" y="0"/>
                    <a:pt x="1521"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2130;p58">
              <a:extLst>
                <a:ext uri="{FF2B5EF4-FFF2-40B4-BE49-F238E27FC236}">
                  <a16:creationId xmlns:a16="http://schemas.microsoft.com/office/drawing/2014/main" id="{2058122B-F468-4315-8A4B-7FB900881F17}"/>
                </a:ext>
              </a:extLst>
            </p:cNvPr>
            <p:cNvSpPr/>
            <p:nvPr/>
          </p:nvSpPr>
          <p:spPr>
            <a:xfrm>
              <a:off x="4834465" y="2031393"/>
              <a:ext cx="161349" cy="145064"/>
            </a:xfrm>
            <a:custGeom>
              <a:avLst/>
              <a:gdLst/>
              <a:ahLst/>
              <a:cxnLst/>
              <a:rect l="l" t="t" r="r" b="b"/>
              <a:pathLst>
                <a:path w="2675" h="2405" extrusionOk="0">
                  <a:moveTo>
                    <a:pt x="1338" y="1"/>
                  </a:moveTo>
                  <a:cubicBezTo>
                    <a:pt x="810" y="1"/>
                    <a:pt x="328" y="344"/>
                    <a:pt x="184" y="877"/>
                  </a:cubicBezTo>
                  <a:cubicBezTo>
                    <a:pt x="1" y="1518"/>
                    <a:pt x="377" y="2179"/>
                    <a:pt x="1018" y="2362"/>
                  </a:cubicBezTo>
                  <a:cubicBezTo>
                    <a:pt x="1125" y="2391"/>
                    <a:pt x="1233" y="2404"/>
                    <a:pt x="1339" y="2404"/>
                  </a:cubicBezTo>
                  <a:cubicBezTo>
                    <a:pt x="1866" y="2404"/>
                    <a:pt x="2348" y="2061"/>
                    <a:pt x="2492" y="1528"/>
                  </a:cubicBezTo>
                  <a:cubicBezTo>
                    <a:pt x="2675" y="888"/>
                    <a:pt x="2299" y="226"/>
                    <a:pt x="1658" y="43"/>
                  </a:cubicBezTo>
                  <a:cubicBezTo>
                    <a:pt x="1551" y="15"/>
                    <a:pt x="1443" y="1"/>
                    <a:pt x="133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2131;p58">
              <a:extLst>
                <a:ext uri="{FF2B5EF4-FFF2-40B4-BE49-F238E27FC236}">
                  <a16:creationId xmlns:a16="http://schemas.microsoft.com/office/drawing/2014/main" id="{DF1509C6-B227-4E45-ABA9-B8164AD5E8B5}"/>
                </a:ext>
              </a:extLst>
            </p:cNvPr>
            <p:cNvSpPr/>
            <p:nvPr/>
          </p:nvSpPr>
          <p:spPr>
            <a:xfrm>
              <a:off x="4753520" y="2101783"/>
              <a:ext cx="163822" cy="213162"/>
            </a:xfrm>
            <a:custGeom>
              <a:avLst/>
              <a:gdLst/>
              <a:ahLst/>
              <a:cxnLst/>
              <a:rect l="l" t="t" r="r" b="b"/>
              <a:pathLst>
                <a:path w="2716" h="3534" extrusionOk="0">
                  <a:moveTo>
                    <a:pt x="2684" y="1"/>
                  </a:moveTo>
                  <a:cubicBezTo>
                    <a:pt x="2674" y="1"/>
                    <a:pt x="2662" y="8"/>
                    <a:pt x="2654" y="15"/>
                  </a:cubicBezTo>
                  <a:lnTo>
                    <a:pt x="21" y="3483"/>
                  </a:lnTo>
                  <a:cubicBezTo>
                    <a:pt x="1" y="3503"/>
                    <a:pt x="11" y="3523"/>
                    <a:pt x="21" y="3533"/>
                  </a:cubicBezTo>
                  <a:lnTo>
                    <a:pt x="41" y="3533"/>
                  </a:lnTo>
                  <a:cubicBezTo>
                    <a:pt x="51" y="3533"/>
                    <a:pt x="62" y="3533"/>
                    <a:pt x="72" y="3523"/>
                  </a:cubicBezTo>
                  <a:lnTo>
                    <a:pt x="2705" y="56"/>
                  </a:lnTo>
                  <a:cubicBezTo>
                    <a:pt x="2715" y="46"/>
                    <a:pt x="2715" y="15"/>
                    <a:pt x="2695" y="5"/>
                  </a:cubicBezTo>
                  <a:cubicBezTo>
                    <a:pt x="2692" y="2"/>
                    <a:pt x="2688" y="1"/>
                    <a:pt x="268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2132;p58">
              <a:extLst>
                <a:ext uri="{FF2B5EF4-FFF2-40B4-BE49-F238E27FC236}">
                  <a16:creationId xmlns:a16="http://schemas.microsoft.com/office/drawing/2014/main" id="{49D96C70-9094-4519-8D96-34118769E893}"/>
                </a:ext>
              </a:extLst>
            </p:cNvPr>
            <p:cNvSpPr/>
            <p:nvPr/>
          </p:nvSpPr>
          <p:spPr>
            <a:xfrm>
              <a:off x="4825236" y="2112097"/>
              <a:ext cx="31968" cy="106581"/>
            </a:xfrm>
            <a:custGeom>
              <a:avLst/>
              <a:gdLst/>
              <a:ahLst/>
              <a:cxnLst/>
              <a:rect l="l" t="t" r="r" b="b"/>
              <a:pathLst>
                <a:path w="530" h="1767" extrusionOk="0">
                  <a:moveTo>
                    <a:pt x="493" y="0"/>
                  </a:moveTo>
                  <a:cubicBezTo>
                    <a:pt x="485" y="0"/>
                    <a:pt x="475" y="5"/>
                    <a:pt x="469" y="17"/>
                  </a:cubicBezTo>
                  <a:cubicBezTo>
                    <a:pt x="469" y="17"/>
                    <a:pt x="1" y="668"/>
                    <a:pt x="12" y="1735"/>
                  </a:cubicBezTo>
                  <a:cubicBezTo>
                    <a:pt x="12" y="1746"/>
                    <a:pt x="32" y="1766"/>
                    <a:pt x="42" y="1766"/>
                  </a:cubicBezTo>
                  <a:cubicBezTo>
                    <a:pt x="62" y="1766"/>
                    <a:pt x="73" y="1746"/>
                    <a:pt x="73" y="1735"/>
                  </a:cubicBezTo>
                  <a:cubicBezTo>
                    <a:pt x="62" y="688"/>
                    <a:pt x="520" y="58"/>
                    <a:pt x="520" y="47"/>
                  </a:cubicBezTo>
                  <a:cubicBezTo>
                    <a:pt x="530" y="38"/>
                    <a:pt x="530" y="17"/>
                    <a:pt x="509" y="7"/>
                  </a:cubicBezTo>
                  <a:cubicBezTo>
                    <a:pt x="505" y="3"/>
                    <a:pt x="500" y="0"/>
                    <a:pt x="493"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133;p58">
              <a:extLst>
                <a:ext uri="{FF2B5EF4-FFF2-40B4-BE49-F238E27FC236}">
                  <a16:creationId xmlns:a16="http://schemas.microsoft.com/office/drawing/2014/main" id="{892E281A-89EC-4D5D-BE25-0BA39C85D67B}"/>
                </a:ext>
              </a:extLst>
            </p:cNvPr>
            <p:cNvSpPr/>
            <p:nvPr/>
          </p:nvSpPr>
          <p:spPr>
            <a:xfrm>
              <a:off x="4809976" y="2102084"/>
              <a:ext cx="25152" cy="63816"/>
            </a:xfrm>
            <a:custGeom>
              <a:avLst/>
              <a:gdLst/>
              <a:ahLst/>
              <a:cxnLst/>
              <a:rect l="l" t="t" r="r" b="b"/>
              <a:pathLst>
                <a:path w="417" h="1058" extrusionOk="0">
                  <a:moveTo>
                    <a:pt x="254" y="0"/>
                  </a:moveTo>
                  <a:cubicBezTo>
                    <a:pt x="244" y="0"/>
                    <a:pt x="224" y="10"/>
                    <a:pt x="224" y="21"/>
                  </a:cubicBezTo>
                  <a:cubicBezTo>
                    <a:pt x="213" y="51"/>
                    <a:pt x="0" y="732"/>
                    <a:pt x="366" y="1058"/>
                  </a:cubicBezTo>
                  <a:lnTo>
                    <a:pt x="387" y="1058"/>
                  </a:lnTo>
                  <a:cubicBezTo>
                    <a:pt x="387" y="1058"/>
                    <a:pt x="396" y="1058"/>
                    <a:pt x="407" y="1047"/>
                  </a:cubicBezTo>
                  <a:cubicBezTo>
                    <a:pt x="417" y="1037"/>
                    <a:pt x="417" y="1017"/>
                    <a:pt x="396" y="1007"/>
                  </a:cubicBezTo>
                  <a:cubicBezTo>
                    <a:pt x="71" y="712"/>
                    <a:pt x="274" y="51"/>
                    <a:pt x="274" y="41"/>
                  </a:cubicBezTo>
                  <a:cubicBezTo>
                    <a:pt x="285" y="21"/>
                    <a:pt x="274" y="10"/>
                    <a:pt x="25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134;p58">
              <a:extLst>
                <a:ext uri="{FF2B5EF4-FFF2-40B4-BE49-F238E27FC236}">
                  <a16:creationId xmlns:a16="http://schemas.microsoft.com/office/drawing/2014/main" id="{76048F7A-2B36-452D-BC73-51FF560F5AEB}"/>
                </a:ext>
              </a:extLst>
            </p:cNvPr>
            <p:cNvSpPr/>
            <p:nvPr/>
          </p:nvSpPr>
          <p:spPr>
            <a:xfrm>
              <a:off x="4826503" y="2166624"/>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22"/>
                    <a:pt x="0" y="831"/>
                    <a:pt x="0" y="852"/>
                  </a:cubicBezTo>
                  <a:cubicBezTo>
                    <a:pt x="0" y="862"/>
                    <a:pt x="21" y="872"/>
                    <a:pt x="31" y="872"/>
                  </a:cubicBezTo>
                  <a:lnTo>
                    <a:pt x="41" y="872"/>
                  </a:lnTo>
                  <a:cubicBezTo>
                    <a:pt x="1078" y="659"/>
                    <a:pt x="1607" y="5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135;p58">
              <a:extLst>
                <a:ext uri="{FF2B5EF4-FFF2-40B4-BE49-F238E27FC236}">
                  <a16:creationId xmlns:a16="http://schemas.microsoft.com/office/drawing/2014/main" id="{10B5852C-1DD5-4A99-B8D5-2C283C3B20BA}"/>
                </a:ext>
              </a:extLst>
            </p:cNvPr>
            <p:cNvSpPr/>
            <p:nvPr/>
          </p:nvSpPr>
          <p:spPr>
            <a:xfrm>
              <a:off x="4876204" y="2193827"/>
              <a:ext cx="65083" cy="15622"/>
            </a:xfrm>
            <a:custGeom>
              <a:avLst/>
              <a:gdLst/>
              <a:ahLst/>
              <a:cxnLst/>
              <a:rect l="l" t="t" r="r" b="b"/>
              <a:pathLst>
                <a:path w="1079" h="259" extrusionOk="0">
                  <a:moveTo>
                    <a:pt x="1038" y="0"/>
                  </a:moveTo>
                  <a:cubicBezTo>
                    <a:pt x="1034" y="0"/>
                    <a:pt x="1030" y="1"/>
                    <a:pt x="1027" y="5"/>
                  </a:cubicBezTo>
                  <a:cubicBezTo>
                    <a:pt x="1020" y="12"/>
                    <a:pt x="703" y="195"/>
                    <a:pt x="389" y="195"/>
                  </a:cubicBezTo>
                  <a:cubicBezTo>
                    <a:pt x="270" y="195"/>
                    <a:pt x="152" y="168"/>
                    <a:pt x="51" y="96"/>
                  </a:cubicBezTo>
                  <a:cubicBezTo>
                    <a:pt x="48" y="93"/>
                    <a:pt x="44" y="92"/>
                    <a:pt x="40" y="92"/>
                  </a:cubicBezTo>
                  <a:cubicBezTo>
                    <a:pt x="30" y="92"/>
                    <a:pt x="18" y="99"/>
                    <a:pt x="10" y="106"/>
                  </a:cubicBezTo>
                  <a:cubicBezTo>
                    <a:pt x="0" y="116"/>
                    <a:pt x="0" y="136"/>
                    <a:pt x="21" y="147"/>
                  </a:cubicBezTo>
                  <a:cubicBezTo>
                    <a:pt x="132" y="228"/>
                    <a:pt x="254" y="258"/>
                    <a:pt x="387" y="258"/>
                  </a:cubicBezTo>
                  <a:cubicBezTo>
                    <a:pt x="712" y="258"/>
                    <a:pt x="1037" y="66"/>
                    <a:pt x="1058" y="55"/>
                  </a:cubicBezTo>
                  <a:cubicBezTo>
                    <a:pt x="1067" y="55"/>
                    <a:pt x="1078" y="35"/>
                    <a:pt x="1067" y="14"/>
                  </a:cubicBezTo>
                  <a:cubicBezTo>
                    <a:pt x="1061" y="7"/>
                    <a:pt x="1048" y="0"/>
                    <a:pt x="103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136;p58">
              <a:extLst>
                <a:ext uri="{FF2B5EF4-FFF2-40B4-BE49-F238E27FC236}">
                  <a16:creationId xmlns:a16="http://schemas.microsoft.com/office/drawing/2014/main" id="{8D8C1915-154B-4476-8858-9C92B52795E2}"/>
                </a:ext>
              </a:extLst>
            </p:cNvPr>
            <p:cNvSpPr/>
            <p:nvPr/>
          </p:nvSpPr>
          <p:spPr>
            <a:xfrm>
              <a:off x="4677460" y="1889044"/>
              <a:ext cx="185295" cy="271308"/>
            </a:xfrm>
            <a:custGeom>
              <a:avLst/>
              <a:gdLst/>
              <a:ahLst/>
              <a:cxnLst/>
              <a:rect l="l" t="t" r="r" b="b"/>
              <a:pathLst>
                <a:path w="3072" h="4498" extrusionOk="0">
                  <a:moveTo>
                    <a:pt x="1758" y="0"/>
                  </a:moveTo>
                  <a:cubicBezTo>
                    <a:pt x="1288" y="0"/>
                    <a:pt x="698" y="199"/>
                    <a:pt x="1" y="817"/>
                  </a:cubicBezTo>
                  <a:lnTo>
                    <a:pt x="1363" y="4498"/>
                  </a:lnTo>
                  <a:lnTo>
                    <a:pt x="3072" y="655"/>
                  </a:lnTo>
                  <a:cubicBezTo>
                    <a:pt x="3072" y="655"/>
                    <a:pt x="2611" y="0"/>
                    <a:pt x="175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137;p58">
              <a:extLst>
                <a:ext uri="{FF2B5EF4-FFF2-40B4-BE49-F238E27FC236}">
                  <a16:creationId xmlns:a16="http://schemas.microsoft.com/office/drawing/2014/main" id="{8027BCE4-68A6-4966-B643-8BF3E325408F}"/>
                </a:ext>
              </a:extLst>
            </p:cNvPr>
            <p:cNvSpPr/>
            <p:nvPr/>
          </p:nvSpPr>
          <p:spPr>
            <a:xfrm>
              <a:off x="4683009" y="1822333"/>
              <a:ext cx="163822" cy="145184"/>
            </a:xfrm>
            <a:custGeom>
              <a:avLst/>
              <a:gdLst/>
              <a:ahLst/>
              <a:cxnLst/>
              <a:rect l="l" t="t" r="r" b="b"/>
              <a:pathLst>
                <a:path w="2716" h="2407" extrusionOk="0">
                  <a:moveTo>
                    <a:pt x="1356" y="1"/>
                  </a:moveTo>
                  <a:cubicBezTo>
                    <a:pt x="1219" y="1"/>
                    <a:pt x="1081" y="24"/>
                    <a:pt x="946" y="73"/>
                  </a:cubicBezTo>
                  <a:cubicBezTo>
                    <a:pt x="325" y="307"/>
                    <a:pt x="0" y="998"/>
                    <a:pt x="234" y="1618"/>
                  </a:cubicBezTo>
                  <a:cubicBezTo>
                    <a:pt x="416" y="2102"/>
                    <a:pt x="876" y="2406"/>
                    <a:pt x="1364" y="2406"/>
                  </a:cubicBezTo>
                  <a:cubicBezTo>
                    <a:pt x="1502" y="2406"/>
                    <a:pt x="1643" y="2382"/>
                    <a:pt x="1780" y="2330"/>
                  </a:cubicBezTo>
                  <a:cubicBezTo>
                    <a:pt x="2400" y="2106"/>
                    <a:pt x="2715" y="1415"/>
                    <a:pt x="2492" y="784"/>
                  </a:cubicBezTo>
                  <a:cubicBezTo>
                    <a:pt x="2308" y="300"/>
                    <a:pt x="1845" y="1"/>
                    <a:pt x="135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138;p58">
              <a:extLst>
                <a:ext uri="{FF2B5EF4-FFF2-40B4-BE49-F238E27FC236}">
                  <a16:creationId xmlns:a16="http://schemas.microsoft.com/office/drawing/2014/main" id="{3B42683C-0C0B-495A-9E74-E7E1C8A29174}"/>
                </a:ext>
              </a:extLst>
            </p:cNvPr>
            <p:cNvSpPr/>
            <p:nvPr/>
          </p:nvSpPr>
          <p:spPr>
            <a:xfrm>
              <a:off x="4756596" y="1892904"/>
              <a:ext cx="10495" cy="266905"/>
            </a:xfrm>
            <a:custGeom>
              <a:avLst/>
              <a:gdLst/>
              <a:ahLst/>
              <a:cxnLst/>
              <a:rect l="l" t="t" r="r" b="b"/>
              <a:pathLst>
                <a:path w="174" h="4425" extrusionOk="0">
                  <a:moveTo>
                    <a:pt x="143" y="1"/>
                  </a:moveTo>
                  <a:cubicBezTo>
                    <a:pt x="122" y="1"/>
                    <a:pt x="112" y="11"/>
                    <a:pt x="112" y="32"/>
                  </a:cubicBezTo>
                  <a:lnTo>
                    <a:pt x="0" y="4393"/>
                  </a:lnTo>
                  <a:cubicBezTo>
                    <a:pt x="0" y="4404"/>
                    <a:pt x="11" y="4424"/>
                    <a:pt x="31" y="4424"/>
                  </a:cubicBezTo>
                  <a:cubicBezTo>
                    <a:pt x="51" y="4424"/>
                    <a:pt x="61" y="4404"/>
                    <a:pt x="61" y="4393"/>
                  </a:cubicBezTo>
                  <a:lnTo>
                    <a:pt x="173" y="32"/>
                  </a:lnTo>
                  <a:cubicBezTo>
                    <a:pt x="173" y="11"/>
                    <a:pt x="163" y="1"/>
                    <a:pt x="14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139;p58">
              <a:extLst>
                <a:ext uri="{FF2B5EF4-FFF2-40B4-BE49-F238E27FC236}">
                  <a16:creationId xmlns:a16="http://schemas.microsoft.com/office/drawing/2014/main" id="{A9DCEEC3-DE64-4179-AA6D-3B18330A9746}"/>
                </a:ext>
              </a:extLst>
            </p:cNvPr>
            <p:cNvSpPr/>
            <p:nvPr/>
          </p:nvSpPr>
          <p:spPr>
            <a:xfrm>
              <a:off x="4720406" y="1936514"/>
              <a:ext cx="42343" cy="102419"/>
            </a:xfrm>
            <a:custGeom>
              <a:avLst/>
              <a:gdLst/>
              <a:ahLst/>
              <a:cxnLst/>
              <a:rect l="l" t="t" r="r" b="b"/>
              <a:pathLst>
                <a:path w="702" h="1698" extrusionOk="0">
                  <a:moveTo>
                    <a:pt x="31" y="0"/>
                  </a:moveTo>
                  <a:cubicBezTo>
                    <a:pt x="21" y="0"/>
                    <a:pt x="1" y="10"/>
                    <a:pt x="1" y="30"/>
                  </a:cubicBezTo>
                  <a:cubicBezTo>
                    <a:pt x="1" y="41"/>
                    <a:pt x="1" y="834"/>
                    <a:pt x="641" y="1688"/>
                  </a:cubicBezTo>
                  <a:cubicBezTo>
                    <a:pt x="641" y="1698"/>
                    <a:pt x="651" y="1698"/>
                    <a:pt x="661" y="1698"/>
                  </a:cubicBezTo>
                  <a:lnTo>
                    <a:pt x="682" y="1698"/>
                  </a:lnTo>
                  <a:cubicBezTo>
                    <a:pt x="692" y="1688"/>
                    <a:pt x="702" y="1668"/>
                    <a:pt x="692" y="1657"/>
                  </a:cubicBezTo>
                  <a:cubicBezTo>
                    <a:pt x="62" y="814"/>
                    <a:pt x="62" y="41"/>
                    <a:pt x="62" y="30"/>
                  </a:cubicBezTo>
                  <a:cubicBezTo>
                    <a:pt x="62" y="10"/>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140;p58">
              <a:extLst>
                <a:ext uri="{FF2B5EF4-FFF2-40B4-BE49-F238E27FC236}">
                  <a16:creationId xmlns:a16="http://schemas.microsoft.com/office/drawing/2014/main" id="{B3326950-EB66-46EA-BDCD-D939DBA57416}"/>
                </a:ext>
              </a:extLst>
            </p:cNvPr>
            <p:cNvSpPr/>
            <p:nvPr/>
          </p:nvSpPr>
          <p:spPr>
            <a:xfrm>
              <a:off x="4689765" y="1945682"/>
              <a:ext cx="46022" cy="47892"/>
            </a:xfrm>
            <a:custGeom>
              <a:avLst/>
              <a:gdLst/>
              <a:ahLst/>
              <a:cxnLst/>
              <a:rect l="l" t="t" r="r" b="b"/>
              <a:pathLst>
                <a:path w="763" h="794" extrusionOk="0">
                  <a:moveTo>
                    <a:pt x="30" y="0"/>
                  </a:moveTo>
                  <a:cubicBezTo>
                    <a:pt x="10" y="11"/>
                    <a:pt x="0" y="31"/>
                    <a:pt x="10" y="41"/>
                  </a:cubicBezTo>
                  <a:cubicBezTo>
                    <a:pt x="21" y="72"/>
                    <a:pt x="244" y="753"/>
                    <a:pt x="732" y="793"/>
                  </a:cubicBezTo>
                  <a:cubicBezTo>
                    <a:pt x="742" y="793"/>
                    <a:pt x="762" y="784"/>
                    <a:pt x="762" y="773"/>
                  </a:cubicBezTo>
                  <a:cubicBezTo>
                    <a:pt x="762" y="753"/>
                    <a:pt x="753" y="743"/>
                    <a:pt x="732" y="732"/>
                  </a:cubicBezTo>
                  <a:cubicBezTo>
                    <a:pt x="285" y="692"/>
                    <a:pt x="71" y="31"/>
                    <a:pt x="61" y="21"/>
                  </a:cubicBezTo>
                  <a:cubicBezTo>
                    <a:pt x="61" y="11"/>
                    <a:pt x="41" y="0"/>
                    <a:pt x="3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141;p58">
              <a:extLst>
                <a:ext uri="{FF2B5EF4-FFF2-40B4-BE49-F238E27FC236}">
                  <a16:creationId xmlns:a16="http://schemas.microsoft.com/office/drawing/2014/main" id="{C796D448-2F99-4F43-90CE-164B0AB4A7B5}"/>
                </a:ext>
              </a:extLst>
            </p:cNvPr>
            <p:cNvSpPr/>
            <p:nvPr/>
          </p:nvSpPr>
          <p:spPr>
            <a:xfrm>
              <a:off x="4759009" y="1941399"/>
              <a:ext cx="51571" cy="98197"/>
            </a:xfrm>
            <a:custGeom>
              <a:avLst/>
              <a:gdLst/>
              <a:ahLst/>
              <a:cxnLst/>
              <a:rect l="l" t="t" r="r" b="b"/>
              <a:pathLst>
                <a:path w="855" h="1628" extrusionOk="0">
                  <a:moveTo>
                    <a:pt x="825" y="0"/>
                  </a:moveTo>
                  <a:cubicBezTo>
                    <a:pt x="805" y="0"/>
                    <a:pt x="794" y="10"/>
                    <a:pt x="794" y="21"/>
                  </a:cubicBezTo>
                  <a:cubicBezTo>
                    <a:pt x="794" y="31"/>
                    <a:pt x="713" y="803"/>
                    <a:pt x="11" y="1576"/>
                  </a:cubicBezTo>
                  <a:cubicBezTo>
                    <a:pt x="1" y="1596"/>
                    <a:pt x="1" y="1607"/>
                    <a:pt x="21" y="1627"/>
                  </a:cubicBezTo>
                  <a:lnTo>
                    <a:pt x="42" y="1627"/>
                  </a:lnTo>
                  <a:cubicBezTo>
                    <a:pt x="42" y="1627"/>
                    <a:pt x="52" y="1627"/>
                    <a:pt x="62" y="1617"/>
                  </a:cubicBezTo>
                  <a:cubicBezTo>
                    <a:pt x="774" y="834"/>
                    <a:pt x="855" y="41"/>
                    <a:pt x="855" y="31"/>
                  </a:cubicBezTo>
                  <a:cubicBezTo>
                    <a:pt x="855" y="10"/>
                    <a:pt x="845" y="0"/>
                    <a:pt x="82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142;p58">
              <a:extLst>
                <a:ext uri="{FF2B5EF4-FFF2-40B4-BE49-F238E27FC236}">
                  <a16:creationId xmlns:a16="http://schemas.microsoft.com/office/drawing/2014/main" id="{9E06716A-9DB7-4877-A6DC-0E6A09345180}"/>
                </a:ext>
              </a:extLst>
            </p:cNvPr>
            <p:cNvSpPr/>
            <p:nvPr/>
          </p:nvSpPr>
          <p:spPr>
            <a:xfrm>
              <a:off x="4790313" y="1953644"/>
              <a:ext cx="49702" cy="43610"/>
            </a:xfrm>
            <a:custGeom>
              <a:avLst/>
              <a:gdLst/>
              <a:ahLst/>
              <a:cxnLst/>
              <a:rect l="l" t="t" r="r" b="b"/>
              <a:pathLst>
                <a:path w="824" h="723" extrusionOk="0">
                  <a:moveTo>
                    <a:pt x="804" y="1"/>
                  </a:moveTo>
                  <a:cubicBezTo>
                    <a:pt x="794" y="1"/>
                    <a:pt x="774" y="1"/>
                    <a:pt x="763" y="21"/>
                  </a:cubicBezTo>
                  <a:cubicBezTo>
                    <a:pt x="763" y="21"/>
                    <a:pt x="478" y="661"/>
                    <a:pt x="31" y="661"/>
                  </a:cubicBezTo>
                  <a:cubicBezTo>
                    <a:pt x="11" y="661"/>
                    <a:pt x="1" y="672"/>
                    <a:pt x="1" y="692"/>
                  </a:cubicBezTo>
                  <a:cubicBezTo>
                    <a:pt x="1" y="713"/>
                    <a:pt x="11" y="722"/>
                    <a:pt x="31" y="722"/>
                  </a:cubicBezTo>
                  <a:cubicBezTo>
                    <a:pt x="519" y="722"/>
                    <a:pt x="804" y="72"/>
                    <a:pt x="824" y="41"/>
                  </a:cubicBezTo>
                  <a:cubicBezTo>
                    <a:pt x="824" y="31"/>
                    <a:pt x="824" y="11"/>
                    <a:pt x="80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143;p58">
              <a:extLst>
                <a:ext uri="{FF2B5EF4-FFF2-40B4-BE49-F238E27FC236}">
                  <a16:creationId xmlns:a16="http://schemas.microsoft.com/office/drawing/2014/main" id="{601E7EB4-BF1C-4837-AB17-BCF87D11F4CD}"/>
                </a:ext>
              </a:extLst>
            </p:cNvPr>
            <p:cNvSpPr/>
            <p:nvPr/>
          </p:nvSpPr>
          <p:spPr>
            <a:xfrm>
              <a:off x="4410498" y="1912206"/>
              <a:ext cx="340673" cy="354305"/>
            </a:xfrm>
            <a:custGeom>
              <a:avLst/>
              <a:gdLst/>
              <a:ahLst/>
              <a:cxnLst/>
              <a:rect l="l" t="t" r="r" b="b"/>
              <a:pathLst>
                <a:path w="5648" h="5874" extrusionOk="0">
                  <a:moveTo>
                    <a:pt x="3308" y="0"/>
                  </a:moveTo>
                  <a:cubicBezTo>
                    <a:pt x="0" y="0"/>
                    <a:pt x="44" y="2599"/>
                    <a:pt x="44" y="2599"/>
                  </a:cubicBezTo>
                  <a:lnTo>
                    <a:pt x="5647" y="5873"/>
                  </a:lnTo>
                  <a:lnTo>
                    <a:pt x="5647" y="5873"/>
                  </a:lnTo>
                  <a:lnTo>
                    <a:pt x="4020" y="37"/>
                  </a:lnTo>
                  <a:cubicBezTo>
                    <a:pt x="3767" y="12"/>
                    <a:pt x="3530" y="0"/>
                    <a:pt x="330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144;p58">
              <a:extLst>
                <a:ext uri="{FF2B5EF4-FFF2-40B4-BE49-F238E27FC236}">
                  <a16:creationId xmlns:a16="http://schemas.microsoft.com/office/drawing/2014/main" id="{D83F02C7-D368-4C45-B2C3-FBC913DF7805}"/>
                </a:ext>
              </a:extLst>
            </p:cNvPr>
            <p:cNvSpPr/>
            <p:nvPr/>
          </p:nvSpPr>
          <p:spPr>
            <a:xfrm>
              <a:off x="4380641" y="1827520"/>
              <a:ext cx="248448" cy="223597"/>
            </a:xfrm>
            <a:custGeom>
              <a:avLst/>
              <a:gdLst/>
              <a:ahLst/>
              <a:cxnLst/>
              <a:rect l="l" t="t" r="r" b="b"/>
              <a:pathLst>
                <a:path w="4119" h="3707" extrusionOk="0">
                  <a:moveTo>
                    <a:pt x="2053" y="0"/>
                  </a:moveTo>
                  <a:cubicBezTo>
                    <a:pt x="1889" y="0"/>
                    <a:pt x="1722" y="22"/>
                    <a:pt x="1556" y="68"/>
                  </a:cubicBezTo>
                  <a:cubicBezTo>
                    <a:pt x="570" y="343"/>
                    <a:pt x="1" y="1369"/>
                    <a:pt x="275" y="2356"/>
                  </a:cubicBezTo>
                  <a:cubicBezTo>
                    <a:pt x="503" y="3175"/>
                    <a:pt x="1243" y="3706"/>
                    <a:pt x="2051" y="3706"/>
                  </a:cubicBezTo>
                  <a:cubicBezTo>
                    <a:pt x="2217" y="3706"/>
                    <a:pt x="2385" y="3684"/>
                    <a:pt x="2553" y="3637"/>
                  </a:cubicBezTo>
                  <a:cubicBezTo>
                    <a:pt x="3539" y="3362"/>
                    <a:pt x="4118" y="2346"/>
                    <a:pt x="3844" y="1360"/>
                  </a:cubicBezTo>
                  <a:cubicBezTo>
                    <a:pt x="3615" y="539"/>
                    <a:pt x="2866" y="0"/>
                    <a:pt x="20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145;p58">
              <a:extLst>
                <a:ext uri="{FF2B5EF4-FFF2-40B4-BE49-F238E27FC236}">
                  <a16:creationId xmlns:a16="http://schemas.microsoft.com/office/drawing/2014/main" id="{CB9B0705-5C63-4F6B-9C7A-56D4765E992F}"/>
                </a:ext>
              </a:extLst>
            </p:cNvPr>
            <p:cNvSpPr/>
            <p:nvPr/>
          </p:nvSpPr>
          <p:spPr>
            <a:xfrm>
              <a:off x="4501456" y="1936393"/>
              <a:ext cx="252127" cy="328851"/>
            </a:xfrm>
            <a:custGeom>
              <a:avLst/>
              <a:gdLst/>
              <a:ahLst/>
              <a:cxnLst/>
              <a:rect l="l" t="t" r="r" b="b"/>
              <a:pathLst>
                <a:path w="4180" h="5452" extrusionOk="0">
                  <a:moveTo>
                    <a:pt x="47" y="1"/>
                  </a:moveTo>
                  <a:cubicBezTo>
                    <a:pt x="38" y="1"/>
                    <a:pt x="28" y="4"/>
                    <a:pt x="21" y="12"/>
                  </a:cubicBezTo>
                  <a:cubicBezTo>
                    <a:pt x="0" y="32"/>
                    <a:pt x="0" y="63"/>
                    <a:pt x="11" y="83"/>
                  </a:cubicBezTo>
                  <a:lnTo>
                    <a:pt x="4078" y="5432"/>
                  </a:lnTo>
                  <a:cubicBezTo>
                    <a:pt x="4088" y="5441"/>
                    <a:pt x="4108" y="5452"/>
                    <a:pt x="4119" y="5452"/>
                  </a:cubicBezTo>
                  <a:cubicBezTo>
                    <a:pt x="4129" y="5452"/>
                    <a:pt x="4139" y="5441"/>
                    <a:pt x="4149" y="5441"/>
                  </a:cubicBezTo>
                  <a:cubicBezTo>
                    <a:pt x="4169" y="5421"/>
                    <a:pt x="4180" y="5391"/>
                    <a:pt x="4159" y="5371"/>
                  </a:cubicBezTo>
                  <a:lnTo>
                    <a:pt x="92" y="22"/>
                  </a:lnTo>
                  <a:cubicBezTo>
                    <a:pt x="80" y="10"/>
                    <a:pt x="63" y="1"/>
                    <a:pt x="4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146;p58">
              <a:extLst>
                <a:ext uri="{FF2B5EF4-FFF2-40B4-BE49-F238E27FC236}">
                  <a16:creationId xmlns:a16="http://schemas.microsoft.com/office/drawing/2014/main" id="{D815987A-9C0F-4983-BE20-13DF6158423E}"/>
                </a:ext>
              </a:extLst>
            </p:cNvPr>
            <p:cNvSpPr/>
            <p:nvPr/>
          </p:nvSpPr>
          <p:spPr>
            <a:xfrm>
              <a:off x="4594102" y="1952196"/>
              <a:ext cx="49098" cy="164003"/>
            </a:xfrm>
            <a:custGeom>
              <a:avLst/>
              <a:gdLst/>
              <a:ahLst/>
              <a:cxnLst/>
              <a:rect l="l" t="t" r="r" b="b"/>
              <a:pathLst>
                <a:path w="814" h="2719" extrusionOk="0">
                  <a:moveTo>
                    <a:pt x="52" y="0"/>
                  </a:moveTo>
                  <a:cubicBezTo>
                    <a:pt x="41" y="0"/>
                    <a:pt x="30" y="5"/>
                    <a:pt x="21" y="14"/>
                  </a:cubicBezTo>
                  <a:cubicBezTo>
                    <a:pt x="0" y="25"/>
                    <a:pt x="0" y="55"/>
                    <a:pt x="10" y="75"/>
                  </a:cubicBezTo>
                  <a:cubicBezTo>
                    <a:pt x="21" y="86"/>
                    <a:pt x="722" y="1062"/>
                    <a:pt x="701" y="2668"/>
                  </a:cubicBezTo>
                  <a:cubicBezTo>
                    <a:pt x="701" y="2698"/>
                    <a:pt x="722" y="2719"/>
                    <a:pt x="742" y="2719"/>
                  </a:cubicBezTo>
                  <a:cubicBezTo>
                    <a:pt x="773" y="2719"/>
                    <a:pt x="793" y="2698"/>
                    <a:pt x="793" y="2668"/>
                  </a:cubicBezTo>
                  <a:cubicBezTo>
                    <a:pt x="814" y="1021"/>
                    <a:pt x="91" y="25"/>
                    <a:pt x="91" y="25"/>
                  </a:cubicBezTo>
                  <a:cubicBezTo>
                    <a:pt x="80" y="8"/>
                    <a:pt x="66" y="0"/>
                    <a:pt x="5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147;p58">
              <a:extLst>
                <a:ext uri="{FF2B5EF4-FFF2-40B4-BE49-F238E27FC236}">
                  <a16:creationId xmlns:a16="http://schemas.microsoft.com/office/drawing/2014/main" id="{34645D84-356D-486F-BD24-8D14DF2A0D62}"/>
                </a:ext>
              </a:extLst>
            </p:cNvPr>
            <p:cNvSpPr/>
            <p:nvPr/>
          </p:nvSpPr>
          <p:spPr>
            <a:xfrm>
              <a:off x="4628423" y="1936514"/>
              <a:ext cx="38664" cy="98740"/>
            </a:xfrm>
            <a:custGeom>
              <a:avLst/>
              <a:gdLst/>
              <a:ahLst/>
              <a:cxnLst/>
              <a:rect l="l" t="t" r="r" b="b"/>
              <a:pathLst>
                <a:path w="641" h="1637" extrusionOk="0">
                  <a:moveTo>
                    <a:pt x="245" y="0"/>
                  </a:moveTo>
                  <a:cubicBezTo>
                    <a:pt x="214" y="10"/>
                    <a:pt x="204" y="41"/>
                    <a:pt x="214" y="61"/>
                  </a:cubicBezTo>
                  <a:cubicBezTo>
                    <a:pt x="214" y="71"/>
                    <a:pt x="529" y="1098"/>
                    <a:pt x="21" y="1555"/>
                  </a:cubicBezTo>
                  <a:cubicBezTo>
                    <a:pt x="1" y="1576"/>
                    <a:pt x="1" y="1607"/>
                    <a:pt x="10" y="1627"/>
                  </a:cubicBezTo>
                  <a:cubicBezTo>
                    <a:pt x="21" y="1637"/>
                    <a:pt x="31" y="1637"/>
                    <a:pt x="51" y="1637"/>
                  </a:cubicBezTo>
                  <a:cubicBezTo>
                    <a:pt x="62" y="1637"/>
                    <a:pt x="71" y="1637"/>
                    <a:pt x="82" y="1627"/>
                  </a:cubicBezTo>
                  <a:cubicBezTo>
                    <a:pt x="641" y="1128"/>
                    <a:pt x="315" y="81"/>
                    <a:pt x="295" y="30"/>
                  </a:cubicBezTo>
                  <a:cubicBezTo>
                    <a:pt x="295" y="10"/>
                    <a:pt x="265" y="0"/>
                    <a:pt x="24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148;p58">
              <a:extLst>
                <a:ext uri="{FF2B5EF4-FFF2-40B4-BE49-F238E27FC236}">
                  <a16:creationId xmlns:a16="http://schemas.microsoft.com/office/drawing/2014/main" id="{E34E428B-BB5E-4B47-98AD-54D724EEA368}"/>
                </a:ext>
              </a:extLst>
            </p:cNvPr>
            <p:cNvSpPr/>
            <p:nvPr/>
          </p:nvSpPr>
          <p:spPr>
            <a:xfrm>
              <a:off x="4490418" y="2036158"/>
              <a:ext cx="150914" cy="81308"/>
            </a:xfrm>
            <a:custGeom>
              <a:avLst/>
              <a:gdLst/>
              <a:ahLst/>
              <a:cxnLst/>
              <a:rect l="l" t="t" r="r" b="b"/>
              <a:pathLst>
                <a:path w="2502" h="1348" extrusionOk="0">
                  <a:moveTo>
                    <a:pt x="55" y="0"/>
                  </a:moveTo>
                  <a:cubicBezTo>
                    <a:pt x="44" y="0"/>
                    <a:pt x="31" y="5"/>
                    <a:pt x="21" y="16"/>
                  </a:cubicBezTo>
                  <a:cubicBezTo>
                    <a:pt x="0" y="25"/>
                    <a:pt x="0" y="56"/>
                    <a:pt x="11" y="77"/>
                  </a:cubicBezTo>
                  <a:cubicBezTo>
                    <a:pt x="21" y="86"/>
                    <a:pt x="834" y="1012"/>
                    <a:pt x="2441" y="1347"/>
                  </a:cubicBezTo>
                  <a:lnTo>
                    <a:pt x="2451" y="1347"/>
                  </a:lnTo>
                  <a:cubicBezTo>
                    <a:pt x="2472" y="1347"/>
                    <a:pt x="2492" y="1337"/>
                    <a:pt x="2502" y="1317"/>
                  </a:cubicBezTo>
                  <a:cubicBezTo>
                    <a:pt x="2502" y="1286"/>
                    <a:pt x="2492" y="1266"/>
                    <a:pt x="2461" y="1256"/>
                  </a:cubicBezTo>
                  <a:cubicBezTo>
                    <a:pt x="885" y="920"/>
                    <a:pt x="92" y="25"/>
                    <a:pt x="82" y="16"/>
                  </a:cubicBezTo>
                  <a:cubicBezTo>
                    <a:pt x="77" y="5"/>
                    <a:pt x="6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149;p58">
              <a:extLst>
                <a:ext uri="{FF2B5EF4-FFF2-40B4-BE49-F238E27FC236}">
                  <a16:creationId xmlns:a16="http://schemas.microsoft.com/office/drawing/2014/main" id="{8B905617-D7AB-41DD-8E15-6D95DB73695C}"/>
                </a:ext>
              </a:extLst>
            </p:cNvPr>
            <p:cNvSpPr/>
            <p:nvPr/>
          </p:nvSpPr>
          <p:spPr>
            <a:xfrm>
              <a:off x="4464662" y="2078078"/>
              <a:ext cx="100067" cy="24067"/>
            </a:xfrm>
            <a:custGeom>
              <a:avLst/>
              <a:gdLst/>
              <a:ahLst/>
              <a:cxnLst/>
              <a:rect l="l" t="t" r="r" b="b"/>
              <a:pathLst>
                <a:path w="1659" h="399" extrusionOk="0">
                  <a:moveTo>
                    <a:pt x="55" y="1"/>
                  </a:moveTo>
                  <a:cubicBezTo>
                    <a:pt x="40" y="1"/>
                    <a:pt x="23" y="9"/>
                    <a:pt x="11" y="22"/>
                  </a:cubicBezTo>
                  <a:cubicBezTo>
                    <a:pt x="0" y="53"/>
                    <a:pt x="11" y="73"/>
                    <a:pt x="31" y="93"/>
                  </a:cubicBezTo>
                  <a:cubicBezTo>
                    <a:pt x="61" y="103"/>
                    <a:pt x="560" y="398"/>
                    <a:pt x="1058" y="398"/>
                  </a:cubicBezTo>
                  <a:cubicBezTo>
                    <a:pt x="1261" y="398"/>
                    <a:pt x="1465" y="347"/>
                    <a:pt x="1638" y="225"/>
                  </a:cubicBezTo>
                  <a:cubicBezTo>
                    <a:pt x="1658" y="215"/>
                    <a:pt x="1658" y="184"/>
                    <a:pt x="1648" y="164"/>
                  </a:cubicBezTo>
                  <a:cubicBezTo>
                    <a:pt x="1635" y="152"/>
                    <a:pt x="1619" y="143"/>
                    <a:pt x="1604" y="143"/>
                  </a:cubicBezTo>
                  <a:cubicBezTo>
                    <a:pt x="1594" y="143"/>
                    <a:pt x="1585" y="146"/>
                    <a:pt x="1577" y="154"/>
                  </a:cubicBezTo>
                  <a:cubicBezTo>
                    <a:pt x="1426" y="261"/>
                    <a:pt x="1249" y="300"/>
                    <a:pt x="1071" y="300"/>
                  </a:cubicBezTo>
                  <a:cubicBezTo>
                    <a:pt x="586" y="300"/>
                    <a:pt x="89" y="12"/>
                    <a:pt x="82" y="12"/>
                  </a:cubicBezTo>
                  <a:cubicBezTo>
                    <a:pt x="74" y="4"/>
                    <a:pt x="65"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EC0B5955-B095-4027-AEC3-67D8BA3D0B8D}"/>
              </a:ext>
            </a:extLst>
          </p:cNvPr>
          <p:cNvSpPr/>
          <p:nvPr/>
        </p:nvSpPr>
        <p:spPr>
          <a:xfrm>
            <a:off x="5754029" y="2081676"/>
            <a:ext cx="3018263" cy="25656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78BC8D4-E7D1-4310-9666-FFC14B73313D}"/>
              </a:ext>
            </a:extLst>
          </p:cNvPr>
          <p:cNvSpPr/>
          <p:nvPr/>
        </p:nvSpPr>
        <p:spPr>
          <a:xfrm>
            <a:off x="3635298" y="742542"/>
            <a:ext cx="3018263" cy="25656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8D2C626-0C82-466E-A36C-B33937C37082}"/>
              </a:ext>
            </a:extLst>
          </p:cNvPr>
          <p:cNvPicPr>
            <a:picLocks noChangeAspect="1"/>
          </p:cNvPicPr>
          <p:nvPr/>
        </p:nvPicPr>
        <p:blipFill>
          <a:blip r:embed="rId3"/>
          <a:stretch>
            <a:fillRect/>
          </a:stretch>
        </p:blipFill>
        <p:spPr>
          <a:xfrm>
            <a:off x="3769112" y="868923"/>
            <a:ext cx="4869366" cy="3652025"/>
          </a:xfrm>
          <a:prstGeom prst="rect">
            <a:avLst/>
          </a:prstGeom>
        </p:spPr>
      </p:pic>
      <p:sp>
        <p:nvSpPr>
          <p:cNvPr id="6" name="Google Shape;550;p37">
            <a:extLst>
              <a:ext uri="{FF2B5EF4-FFF2-40B4-BE49-F238E27FC236}">
                <a16:creationId xmlns:a16="http://schemas.microsoft.com/office/drawing/2014/main" id="{F5DFD42C-9EE3-4405-9800-41C3E9AC8CA5}"/>
              </a:ext>
            </a:extLst>
          </p:cNvPr>
          <p:cNvSpPr txBox="1">
            <a:spLocks noGrp="1"/>
          </p:cNvSpPr>
          <p:nvPr>
            <p:ph type="title"/>
          </p:nvPr>
        </p:nvSpPr>
        <p:spPr>
          <a:xfrm>
            <a:off x="241609" y="1224928"/>
            <a:ext cx="283984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bg2"/>
                </a:solidFill>
              </a:rPr>
              <a:t>Rustling gravel</a:t>
            </a:r>
            <a:endParaRPr sz="3200" dirty="0">
              <a:solidFill>
                <a:schemeClr val="bg2"/>
              </a:solidFill>
            </a:endParaRPr>
          </a:p>
        </p:txBody>
      </p:sp>
      <p:sp>
        <p:nvSpPr>
          <p:cNvPr id="10" name="Google Shape;518;p36">
            <a:extLst>
              <a:ext uri="{FF2B5EF4-FFF2-40B4-BE49-F238E27FC236}">
                <a16:creationId xmlns:a16="http://schemas.microsoft.com/office/drawing/2014/main" id="{D05DC364-DDC7-4E4B-9E46-465FB6117006}"/>
              </a:ext>
            </a:extLst>
          </p:cNvPr>
          <p:cNvSpPr txBox="1">
            <a:spLocks/>
          </p:cNvSpPr>
          <p:nvPr/>
        </p:nvSpPr>
        <p:spPr>
          <a:xfrm>
            <a:off x="379142" y="1511278"/>
            <a:ext cx="2542477" cy="1495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0" indent="0">
              <a:buFont typeface="Archivo Narrow"/>
              <a:buNone/>
            </a:pPr>
            <a:r>
              <a:rPr lang="en-US" sz="1600" dirty="0">
                <a:latin typeface="Arial Narrow" panose="020B0606020202030204" pitchFamily="34" charset="0"/>
              </a:rPr>
              <a:t>The sound generator is placed at the bottom in order to generate a</a:t>
            </a:r>
            <a:r>
              <a:rPr lang="zh-CN" altLang="en-US" sz="1600" dirty="0">
                <a:latin typeface="Arial Narrow" panose="020B0606020202030204" pitchFamily="34" charset="0"/>
              </a:rPr>
              <a:t> </a:t>
            </a:r>
            <a:r>
              <a:rPr lang="en-US" sz="1600" dirty="0">
                <a:latin typeface="Arial Narrow" panose="020B0606020202030204" pitchFamily="34" charset="0"/>
              </a:rPr>
              <a:t>bigger rage of swing in the container </a:t>
            </a:r>
          </a:p>
        </p:txBody>
      </p:sp>
      <p:sp>
        <p:nvSpPr>
          <p:cNvPr id="8" name="Google Shape;518;p36">
            <a:extLst>
              <a:ext uri="{FF2B5EF4-FFF2-40B4-BE49-F238E27FC236}">
                <a16:creationId xmlns:a16="http://schemas.microsoft.com/office/drawing/2014/main" id="{26FEA539-837A-47AD-B51E-07D807083292}"/>
              </a:ext>
            </a:extLst>
          </p:cNvPr>
          <p:cNvSpPr txBox="1">
            <a:spLocks/>
          </p:cNvSpPr>
          <p:nvPr/>
        </p:nvSpPr>
        <p:spPr>
          <a:xfrm>
            <a:off x="5858107" y="2571750"/>
            <a:ext cx="1918011" cy="434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0" indent="0">
              <a:buFont typeface="Archivo Narrow"/>
              <a:buNone/>
            </a:pPr>
            <a:r>
              <a:rPr lang="en-US" sz="1200" dirty="0"/>
              <a:t>The sound generator </a:t>
            </a:r>
          </a:p>
        </p:txBody>
      </p:sp>
      <p:cxnSp>
        <p:nvCxnSpPr>
          <p:cNvPr id="3" name="直接箭头连接符 2">
            <a:extLst>
              <a:ext uri="{FF2B5EF4-FFF2-40B4-BE49-F238E27FC236}">
                <a16:creationId xmlns:a16="http://schemas.microsoft.com/office/drawing/2014/main" id="{9D2F1702-2B87-453F-A08F-74F82E133D6C}"/>
              </a:ext>
            </a:extLst>
          </p:cNvPr>
          <p:cNvCxnSpPr>
            <a:cxnSpLocks/>
          </p:cNvCxnSpPr>
          <p:nvPr/>
        </p:nvCxnSpPr>
        <p:spPr>
          <a:xfrm flipH="1">
            <a:off x="6356196" y="2873354"/>
            <a:ext cx="118945" cy="434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2FFA3FD4-3C49-449E-BE84-14EAF92B3FE4}"/>
              </a:ext>
            </a:extLst>
          </p:cNvPr>
          <p:cNvPicPr>
            <a:picLocks noChangeAspect="1"/>
          </p:cNvPicPr>
          <p:nvPr/>
        </p:nvPicPr>
        <p:blipFill rotWithShape="1">
          <a:blip r:embed="rId4"/>
          <a:srcRect l="32665" r="4197"/>
          <a:stretch/>
        </p:blipFill>
        <p:spPr>
          <a:xfrm rot="5400000">
            <a:off x="723052" y="2569138"/>
            <a:ext cx="1423474" cy="1918010"/>
          </a:xfrm>
          <a:prstGeom prst="rect">
            <a:avLst/>
          </a:prstGeom>
        </p:spPr>
      </p:pic>
    </p:spTree>
    <p:extLst>
      <p:ext uri="{BB962C8B-B14F-4D97-AF65-F5344CB8AC3E}">
        <p14:creationId xmlns:p14="http://schemas.microsoft.com/office/powerpoint/2010/main" val="314236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4D5784-6170-45DF-A67B-9DFBDF89DC5B}"/>
              </a:ext>
            </a:extLst>
          </p:cNvPr>
          <p:cNvPicPr>
            <a:picLocks noChangeAspect="1"/>
          </p:cNvPicPr>
          <p:nvPr/>
        </p:nvPicPr>
        <p:blipFill>
          <a:blip r:embed="rId3"/>
          <a:stretch>
            <a:fillRect/>
          </a:stretch>
        </p:blipFill>
        <p:spPr>
          <a:xfrm>
            <a:off x="-7007" y="1052186"/>
            <a:ext cx="4663822" cy="3497866"/>
          </a:xfrm>
          <a:prstGeom prst="rect">
            <a:avLst/>
          </a:prstGeom>
        </p:spPr>
      </p:pic>
      <p:pic>
        <p:nvPicPr>
          <p:cNvPr id="12" name="图片 11">
            <a:extLst>
              <a:ext uri="{FF2B5EF4-FFF2-40B4-BE49-F238E27FC236}">
                <a16:creationId xmlns:a16="http://schemas.microsoft.com/office/drawing/2014/main" id="{1F4B2389-6B8E-45EA-A6FD-6B4755EA796C}"/>
              </a:ext>
            </a:extLst>
          </p:cNvPr>
          <p:cNvPicPr>
            <a:picLocks noChangeAspect="1"/>
          </p:cNvPicPr>
          <p:nvPr/>
        </p:nvPicPr>
        <p:blipFill>
          <a:blip r:embed="rId4"/>
          <a:stretch>
            <a:fillRect/>
          </a:stretch>
        </p:blipFill>
        <p:spPr>
          <a:xfrm>
            <a:off x="6125597" y="3572981"/>
            <a:ext cx="935774" cy="935774"/>
          </a:xfrm>
          <a:prstGeom prst="rect">
            <a:avLst/>
          </a:prstGeom>
        </p:spPr>
      </p:pic>
      <p:sp>
        <p:nvSpPr>
          <p:cNvPr id="13" name="Google Shape;518;p36">
            <a:extLst>
              <a:ext uri="{FF2B5EF4-FFF2-40B4-BE49-F238E27FC236}">
                <a16:creationId xmlns:a16="http://schemas.microsoft.com/office/drawing/2014/main" id="{DBCE10E8-6C50-4E58-98D9-E7C78F9E31F7}"/>
              </a:ext>
            </a:extLst>
          </p:cNvPr>
          <p:cNvSpPr txBox="1">
            <a:spLocks/>
          </p:cNvSpPr>
          <p:nvPr/>
        </p:nvSpPr>
        <p:spPr>
          <a:xfrm>
            <a:off x="4818299" y="3079596"/>
            <a:ext cx="3674346" cy="4021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0" indent="0">
              <a:buFont typeface="Archivo Narrow"/>
              <a:buNone/>
            </a:pPr>
            <a:r>
              <a:rPr lang="en-US" sz="1600" dirty="0">
                <a:latin typeface="Arial Narrow" panose="020B0606020202030204" pitchFamily="34" charset="0"/>
              </a:rPr>
              <a:t>Recycle plastic mixed with concrete  (base)  </a:t>
            </a:r>
          </a:p>
        </p:txBody>
      </p:sp>
      <p:pic>
        <p:nvPicPr>
          <p:cNvPr id="15" name="图片 14">
            <a:extLst>
              <a:ext uri="{FF2B5EF4-FFF2-40B4-BE49-F238E27FC236}">
                <a16:creationId xmlns:a16="http://schemas.microsoft.com/office/drawing/2014/main" id="{37E6BD68-F6BA-4711-9783-A439899C185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96" b="67113" l="7341" r="66482">
                        <a14:foregroundMark x1="14543" y1="7430" x2="28809" y2="1096"/>
                        <a14:foregroundMark x1="28809" y1="1096" x2="39474" y2="1096"/>
                        <a14:foregroundMark x1="39474" y1="1096" x2="45429" y2="10110"/>
                        <a14:foregroundMark x1="45429" y1="10110" x2="16205" y2="9257"/>
                        <a14:foregroundMark x1="16205" y1="9257" x2="13712" y2="8404"/>
                      </a14:backgroundRemoval>
                    </a14:imgEffect>
                  </a14:imgLayer>
                </a14:imgProps>
              </a:ext>
            </a:extLst>
          </a:blip>
          <a:srcRect r="26005" b="25420"/>
          <a:stretch/>
        </p:blipFill>
        <p:spPr>
          <a:xfrm>
            <a:off x="4818299" y="3572981"/>
            <a:ext cx="961621" cy="1102113"/>
          </a:xfrm>
          <a:prstGeom prst="rect">
            <a:avLst/>
          </a:prstGeom>
        </p:spPr>
      </p:pic>
      <p:sp>
        <p:nvSpPr>
          <p:cNvPr id="16" name="矩形 15">
            <a:extLst>
              <a:ext uri="{FF2B5EF4-FFF2-40B4-BE49-F238E27FC236}">
                <a16:creationId xmlns:a16="http://schemas.microsoft.com/office/drawing/2014/main" id="{9386BCB4-C484-4BFD-BAB0-C0C5F31B9C4B}"/>
              </a:ext>
            </a:extLst>
          </p:cNvPr>
          <p:cNvSpPr/>
          <p:nvPr/>
        </p:nvSpPr>
        <p:spPr>
          <a:xfrm>
            <a:off x="7185148" y="3557882"/>
            <a:ext cx="162250" cy="162250"/>
          </a:xfrm>
          <a:prstGeom prst="rect">
            <a:avLst/>
          </a:prstGeom>
          <a:solidFill>
            <a:srgbClr val="D7E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3D01D292-3937-4C6E-A6C3-9487F103DC7F}"/>
              </a:ext>
            </a:extLst>
          </p:cNvPr>
          <p:cNvSpPr/>
          <p:nvPr/>
        </p:nvSpPr>
        <p:spPr>
          <a:xfrm>
            <a:off x="7185148" y="3942778"/>
            <a:ext cx="162250" cy="162250"/>
          </a:xfrm>
          <a:prstGeom prst="rect">
            <a:avLst/>
          </a:prstGeom>
          <a:solidFill>
            <a:srgbClr val="14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6250B7F9-42DF-44C0-A2BB-06873FF46171}"/>
              </a:ext>
            </a:extLst>
          </p:cNvPr>
          <p:cNvSpPr/>
          <p:nvPr/>
        </p:nvSpPr>
        <p:spPr>
          <a:xfrm>
            <a:off x="7185148" y="4137092"/>
            <a:ext cx="162250" cy="162250"/>
          </a:xfrm>
          <a:prstGeom prst="rect">
            <a:avLst/>
          </a:prstGeom>
          <a:solidFill>
            <a:srgbClr val="0F72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3DF1F872-2F6B-4CA2-A909-086B952810CB}"/>
              </a:ext>
            </a:extLst>
          </p:cNvPr>
          <p:cNvSpPr/>
          <p:nvPr/>
        </p:nvSpPr>
        <p:spPr>
          <a:xfrm>
            <a:off x="7185148" y="3750330"/>
            <a:ext cx="162250" cy="162250"/>
          </a:xfrm>
          <a:prstGeom prst="rect">
            <a:avLst/>
          </a:prstGeom>
          <a:solidFill>
            <a:srgbClr val="E11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a:extLst>
              <a:ext uri="{FF2B5EF4-FFF2-40B4-BE49-F238E27FC236}">
                <a16:creationId xmlns:a16="http://schemas.microsoft.com/office/drawing/2014/main" id="{A3A71E30-0AB9-425D-88C1-67864E5CEB3B}"/>
              </a:ext>
            </a:extLst>
          </p:cNvPr>
          <p:cNvSpPr/>
          <p:nvPr/>
        </p:nvSpPr>
        <p:spPr>
          <a:xfrm>
            <a:off x="7185148" y="4331406"/>
            <a:ext cx="162250" cy="162250"/>
          </a:xfrm>
          <a:prstGeom prst="rect">
            <a:avLst/>
          </a:prstGeom>
          <a:solidFill>
            <a:srgbClr val="CCD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Google Shape;518;p36">
            <a:extLst>
              <a:ext uri="{FF2B5EF4-FFF2-40B4-BE49-F238E27FC236}">
                <a16:creationId xmlns:a16="http://schemas.microsoft.com/office/drawing/2014/main" id="{744E7439-9CD9-4530-A8E2-67CEF662E47F}"/>
              </a:ext>
            </a:extLst>
          </p:cNvPr>
          <p:cNvSpPr txBox="1">
            <a:spLocks/>
          </p:cNvSpPr>
          <p:nvPr/>
        </p:nvSpPr>
        <p:spPr>
          <a:xfrm>
            <a:off x="4818299" y="931072"/>
            <a:ext cx="2630783" cy="4021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0" indent="0">
              <a:buFont typeface="Archivo Narrow"/>
              <a:buNone/>
            </a:pPr>
            <a:r>
              <a:rPr lang="en-US" sz="1600" dirty="0">
                <a:latin typeface="Arial Narrow" panose="020B0606020202030204" pitchFamily="34" charset="0"/>
              </a:rPr>
              <a:t>Acrylic (container)</a:t>
            </a:r>
          </a:p>
        </p:txBody>
      </p:sp>
      <p:pic>
        <p:nvPicPr>
          <p:cNvPr id="1026" name="Picture 2" descr="ACRYLIC PERSPEX SHEET CLEAR 4&amp;#39;X8&amp;#39; (1.22X2.44M) | Building Materials | Horme  Singapore">
            <a:extLst>
              <a:ext uri="{FF2B5EF4-FFF2-40B4-BE49-F238E27FC236}">
                <a16:creationId xmlns:a16="http://schemas.microsoft.com/office/drawing/2014/main" id="{E8F3DB49-05A3-4CF3-A3FF-C1F0C441A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003" y="1424457"/>
            <a:ext cx="935774" cy="93577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16;p36">
            <a:extLst>
              <a:ext uri="{FF2B5EF4-FFF2-40B4-BE49-F238E27FC236}">
                <a16:creationId xmlns:a16="http://schemas.microsoft.com/office/drawing/2014/main" id="{15B15930-C39E-4E21-8C98-44A272317F5F}"/>
              </a:ext>
            </a:extLst>
          </p:cNvPr>
          <p:cNvSpPr txBox="1">
            <a:spLocks noGrp="1"/>
          </p:cNvSpPr>
          <p:nvPr>
            <p:ph type="title"/>
          </p:nvPr>
        </p:nvSpPr>
        <p:spPr>
          <a:xfrm>
            <a:off x="3019934" y="745410"/>
            <a:ext cx="179836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solidFill>
              </a:rPr>
              <a:t>Materials</a:t>
            </a:r>
            <a:endParaRPr dirty="0">
              <a:solidFill>
                <a:schemeClr val="tx2"/>
              </a:solidFill>
            </a:endParaRPr>
          </a:p>
        </p:txBody>
      </p:sp>
      <p:sp>
        <p:nvSpPr>
          <p:cNvPr id="14" name="Google Shape;518;p36">
            <a:extLst>
              <a:ext uri="{FF2B5EF4-FFF2-40B4-BE49-F238E27FC236}">
                <a16:creationId xmlns:a16="http://schemas.microsoft.com/office/drawing/2014/main" id="{9AD7978B-2CA3-4655-9AC2-1141CD05D2CE}"/>
              </a:ext>
            </a:extLst>
          </p:cNvPr>
          <p:cNvSpPr txBox="1">
            <a:spLocks/>
          </p:cNvSpPr>
          <p:nvPr/>
        </p:nvSpPr>
        <p:spPr>
          <a:xfrm>
            <a:off x="6437312" y="931072"/>
            <a:ext cx="2630783" cy="4021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0" indent="0">
              <a:buFont typeface="Archivo Narrow"/>
              <a:buNone/>
            </a:pPr>
            <a:r>
              <a:rPr lang="en-US" altLang="zh-CN" sz="1600" dirty="0">
                <a:latin typeface="Arial Narrow" panose="020B0606020202030204" pitchFamily="34" charset="0"/>
              </a:rPr>
              <a:t>sandblasted </a:t>
            </a:r>
            <a:r>
              <a:rPr lang="en-US" sz="1600" dirty="0">
                <a:latin typeface="Arial Narrow" panose="020B0606020202030204" pitchFamily="34" charset="0"/>
              </a:rPr>
              <a:t>plastic  (seat)</a:t>
            </a:r>
          </a:p>
        </p:txBody>
      </p:sp>
      <p:pic>
        <p:nvPicPr>
          <p:cNvPr id="2" name="Picture 2" descr="Solid Square Glass Paver Sandblasted - Plastic - 480x480 PNG Download -  PNGkit">
            <a:extLst>
              <a:ext uri="{FF2B5EF4-FFF2-40B4-BE49-F238E27FC236}">
                <a16:creationId xmlns:a16="http://schemas.microsoft.com/office/drawing/2014/main" id="{FC70CB41-4A21-4477-8272-70F2586E2A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684" r="20590"/>
          <a:stretch/>
        </p:blipFill>
        <p:spPr bwMode="auto">
          <a:xfrm>
            <a:off x="6500089" y="1409358"/>
            <a:ext cx="1370118" cy="120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6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7967A429-259A-4B4B-9B58-7863DF3549C2}"/>
              </a:ext>
            </a:extLst>
          </p:cNvPr>
          <p:cNvSpPr>
            <a:spLocks noGrp="1"/>
          </p:cNvSpPr>
          <p:nvPr>
            <p:ph type="title"/>
          </p:nvPr>
        </p:nvSpPr>
        <p:spPr>
          <a:xfrm>
            <a:off x="4769322" y="659255"/>
            <a:ext cx="3303990" cy="572700"/>
          </a:xfrm>
        </p:spPr>
        <p:txBody>
          <a:bodyPr/>
          <a:lstStyle/>
          <a:p>
            <a:r>
              <a:rPr lang="en-US" altLang="zh-CN" sz="3600" dirty="0">
                <a:solidFill>
                  <a:schemeClr val="bg2"/>
                </a:solidFill>
              </a:rPr>
              <a:t>Contextual image </a:t>
            </a:r>
            <a:endParaRPr lang="zh-CN" altLang="en-US" sz="3600" dirty="0">
              <a:solidFill>
                <a:schemeClr val="bg2"/>
              </a:solidFill>
            </a:endParaRPr>
          </a:p>
        </p:txBody>
      </p:sp>
      <p:pic>
        <p:nvPicPr>
          <p:cNvPr id="9" name="图片 8">
            <a:extLst>
              <a:ext uri="{FF2B5EF4-FFF2-40B4-BE49-F238E27FC236}">
                <a16:creationId xmlns:a16="http://schemas.microsoft.com/office/drawing/2014/main" id="{D9ACE301-55AA-44FC-9E1A-8157930F2B35}"/>
              </a:ext>
            </a:extLst>
          </p:cNvPr>
          <p:cNvPicPr>
            <a:picLocks noChangeAspect="1"/>
          </p:cNvPicPr>
          <p:nvPr/>
        </p:nvPicPr>
        <p:blipFill rotWithShape="1">
          <a:blip r:embed="rId3"/>
          <a:srcRect r="25784"/>
          <a:stretch/>
        </p:blipFill>
        <p:spPr>
          <a:xfrm>
            <a:off x="4904508" y="1876137"/>
            <a:ext cx="2895284" cy="2608108"/>
          </a:xfrm>
          <a:prstGeom prst="rect">
            <a:avLst/>
          </a:prstGeom>
        </p:spPr>
      </p:pic>
      <p:pic>
        <p:nvPicPr>
          <p:cNvPr id="4" name="图片 3">
            <a:extLst>
              <a:ext uri="{FF2B5EF4-FFF2-40B4-BE49-F238E27FC236}">
                <a16:creationId xmlns:a16="http://schemas.microsoft.com/office/drawing/2014/main" id="{82961D70-C010-4B29-810F-F332C6BDDB1F}"/>
              </a:ext>
            </a:extLst>
          </p:cNvPr>
          <p:cNvPicPr>
            <a:picLocks noChangeAspect="1"/>
          </p:cNvPicPr>
          <p:nvPr/>
        </p:nvPicPr>
        <p:blipFill>
          <a:blip r:embed="rId4"/>
          <a:stretch>
            <a:fillRect/>
          </a:stretch>
        </p:blipFill>
        <p:spPr>
          <a:xfrm>
            <a:off x="586954" y="544675"/>
            <a:ext cx="3787726" cy="2840795"/>
          </a:xfrm>
          <a:prstGeom prst="rect">
            <a:avLst/>
          </a:prstGeom>
        </p:spPr>
      </p:pic>
    </p:spTree>
    <p:extLst>
      <p:ext uri="{BB962C8B-B14F-4D97-AF65-F5344CB8AC3E}">
        <p14:creationId xmlns:p14="http://schemas.microsoft.com/office/powerpoint/2010/main" val="33876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47B7B9-CBCD-489C-B552-B19769E2DEB7}"/>
              </a:ext>
            </a:extLst>
          </p:cNvPr>
          <p:cNvSpPr>
            <a:spLocks noGrp="1"/>
          </p:cNvSpPr>
          <p:nvPr>
            <p:ph type="title"/>
          </p:nvPr>
        </p:nvSpPr>
        <p:spPr>
          <a:xfrm rot="16200000">
            <a:off x="-3232800" y="2230625"/>
            <a:ext cx="7704000" cy="572700"/>
          </a:xfrm>
        </p:spPr>
        <p:txBody>
          <a:bodyPr/>
          <a:lstStyle/>
          <a:p>
            <a:r>
              <a:rPr lang="en-US" altLang="zh-CN" spc="600" dirty="0">
                <a:solidFill>
                  <a:schemeClr val="bg2"/>
                </a:solidFill>
              </a:rPr>
              <a:t>Orthographic drawing </a:t>
            </a:r>
            <a:endParaRPr lang="zh-CN" altLang="en-US" spc="600" dirty="0">
              <a:solidFill>
                <a:schemeClr val="bg2"/>
              </a:solidFill>
            </a:endParaRPr>
          </a:p>
        </p:txBody>
      </p:sp>
      <p:pic>
        <p:nvPicPr>
          <p:cNvPr id="5" name="图片 4">
            <a:extLst>
              <a:ext uri="{FF2B5EF4-FFF2-40B4-BE49-F238E27FC236}">
                <a16:creationId xmlns:a16="http://schemas.microsoft.com/office/drawing/2014/main" id="{E6EC34ED-4B4B-48C6-A0E1-4B647C14F827}"/>
              </a:ext>
            </a:extLst>
          </p:cNvPr>
          <p:cNvPicPr>
            <a:picLocks noChangeAspect="1"/>
          </p:cNvPicPr>
          <p:nvPr/>
        </p:nvPicPr>
        <p:blipFill>
          <a:blip r:embed="rId2"/>
          <a:stretch>
            <a:fillRect/>
          </a:stretch>
        </p:blipFill>
        <p:spPr>
          <a:xfrm>
            <a:off x="1533600" y="151927"/>
            <a:ext cx="6219991" cy="4991573"/>
          </a:xfrm>
          <a:prstGeom prst="rect">
            <a:avLst/>
          </a:prstGeom>
        </p:spPr>
      </p:pic>
    </p:spTree>
    <p:extLst>
      <p:ext uri="{BB962C8B-B14F-4D97-AF65-F5344CB8AC3E}">
        <p14:creationId xmlns:p14="http://schemas.microsoft.com/office/powerpoint/2010/main" val="3928902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56"/>
          <p:cNvSpPr txBox="1">
            <a:spLocks noGrp="1"/>
          </p:cNvSpPr>
          <p:nvPr>
            <p:ph type="ctrTitle"/>
          </p:nvPr>
        </p:nvSpPr>
        <p:spPr>
          <a:xfrm>
            <a:off x="601527" y="1985174"/>
            <a:ext cx="428400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a:t>
            </a:r>
            <a:r>
              <a:rPr lang="en" dirty="0"/>
              <a:t>hanks !</a:t>
            </a:r>
            <a:endParaRPr dirty="0"/>
          </a:p>
        </p:txBody>
      </p:sp>
      <p:sp>
        <p:nvSpPr>
          <p:cNvPr id="1467" name="Google Shape;1467;p56"/>
          <p:cNvSpPr txBox="1"/>
          <p:nvPr/>
        </p:nvSpPr>
        <p:spPr>
          <a:xfrm>
            <a:off x="1359550" y="4216733"/>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100">
                <a:solidFill>
                  <a:schemeClr val="dk1"/>
                </a:solidFill>
                <a:latin typeface="Archivo Narrow"/>
                <a:ea typeface="Archivo Narrow"/>
                <a:cs typeface="Archivo Narrow"/>
                <a:sym typeface="Archivo Narrow"/>
              </a:rPr>
              <a:t>Por favor, mantenha este slide para atribuição</a:t>
            </a:r>
            <a:endParaRPr sz="1100">
              <a:solidFill>
                <a:schemeClr val="dk1"/>
              </a:solidFill>
              <a:latin typeface="Archivo Narrow"/>
              <a:ea typeface="Archivo Narrow"/>
              <a:cs typeface="Archivo Narrow"/>
              <a:sym typeface="Archivo Narrow"/>
            </a:endParaRPr>
          </a:p>
        </p:txBody>
      </p:sp>
      <p:grpSp>
        <p:nvGrpSpPr>
          <p:cNvPr id="1468" name="Google Shape;1468;p56"/>
          <p:cNvGrpSpPr/>
          <p:nvPr/>
        </p:nvGrpSpPr>
        <p:grpSpPr>
          <a:xfrm>
            <a:off x="4621655" y="618779"/>
            <a:ext cx="3679963" cy="3539632"/>
            <a:chOff x="4621655" y="618779"/>
            <a:chExt cx="3679963" cy="3539632"/>
          </a:xfrm>
        </p:grpSpPr>
        <p:sp>
          <p:nvSpPr>
            <p:cNvPr id="1469" name="Google Shape;1469;p56"/>
            <p:cNvSpPr/>
            <p:nvPr/>
          </p:nvSpPr>
          <p:spPr>
            <a:xfrm>
              <a:off x="5036717" y="4075642"/>
              <a:ext cx="82766" cy="82766"/>
            </a:xfrm>
            <a:custGeom>
              <a:avLst/>
              <a:gdLst/>
              <a:ahLst/>
              <a:cxnLst/>
              <a:rect l="l" t="t" r="r" b="b"/>
              <a:pathLst>
                <a:path w="1475" h="1475" extrusionOk="0">
                  <a:moveTo>
                    <a:pt x="733" y="0"/>
                  </a:moveTo>
                  <a:lnTo>
                    <a:pt x="478" y="478"/>
                  </a:lnTo>
                  <a:lnTo>
                    <a:pt x="1" y="732"/>
                  </a:lnTo>
                  <a:lnTo>
                    <a:pt x="478" y="996"/>
                  </a:lnTo>
                  <a:lnTo>
                    <a:pt x="733" y="1475"/>
                  </a:lnTo>
                  <a:lnTo>
                    <a:pt x="997" y="996"/>
                  </a:lnTo>
                  <a:lnTo>
                    <a:pt x="1475" y="732"/>
                  </a:lnTo>
                  <a:lnTo>
                    <a:pt x="997" y="478"/>
                  </a:lnTo>
                  <a:lnTo>
                    <a:pt x="733"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0" name="Google Shape;1470;p56"/>
            <p:cNvGrpSpPr/>
            <p:nvPr/>
          </p:nvGrpSpPr>
          <p:grpSpPr>
            <a:xfrm>
              <a:off x="4621655" y="618779"/>
              <a:ext cx="3679963" cy="3539632"/>
              <a:chOff x="4225180" y="748029"/>
              <a:chExt cx="3679963" cy="3539632"/>
            </a:xfrm>
          </p:grpSpPr>
          <p:sp>
            <p:nvSpPr>
              <p:cNvPr id="1471" name="Google Shape;1471;p56"/>
              <p:cNvSpPr/>
              <p:nvPr/>
            </p:nvSpPr>
            <p:spPr>
              <a:xfrm>
                <a:off x="6418779" y="1414651"/>
                <a:ext cx="1486364" cy="1586300"/>
              </a:xfrm>
              <a:custGeom>
                <a:avLst/>
                <a:gdLst/>
                <a:ahLst/>
                <a:cxnLst/>
                <a:rect l="l" t="t" r="r" b="b"/>
                <a:pathLst>
                  <a:path w="26489" h="28270" extrusionOk="0">
                    <a:moveTo>
                      <a:pt x="20505" y="0"/>
                    </a:moveTo>
                    <a:cubicBezTo>
                      <a:pt x="19518" y="0"/>
                      <a:pt x="18497" y="951"/>
                      <a:pt x="18145" y="2132"/>
                    </a:cubicBezTo>
                    <a:cubicBezTo>
                      <a:pt x="17768" y="3403"/>
                      <a:pt x="17698" y="4765"/>
                      <a:pt x="17921" y="6077"/>
                    </a:cubicBezTo>
                    <a:cubicBezTo>
                      <a:pt x="18114" y="7226"/>
                      <a:pt x="18541" y="8375"/>
                      <a:pt x="18735" y="9513"/>
                    </a:cubicBezTo>
                    <a:cubicBezTo>
                      <a:pt x="17942" y="11415"/>
                      <a:pt x="16905" y="13194"/>
                      <a:pt x="15694" y="14852"/>
                    </a:cubicBezTo>
                    <a:cubicBezTo>
                      <a:pt x="15979" y="13987"/>
                      <a:pt x="16203" y="13113"/>
                      <a:pt x="16365" y="12218"/>
                    </a:cubicBezTo>
                    <a:cubicBezTo>
                      <a:pt x="16681" y="10459"/>
                      <a:pt x="16701" y="8375"/>
                      <a:pt x="15339" y="7002"/>
                    </a:cubicBezTo>
                    <a:cubicBezTo>
                      <a:pt x="14878" y="6538"/>
                      <a:pt x="14423" y="6344"/>
                      <a:pt x="14009" y="6344"/>
                    </a:cubicBezTo>
                    <a:cubicBezTo>
                      <a:pt x="12925" y="6344"/>
                      <a:pt x="12119" y="7675"/>
                      <a:pt x="12207" y="8985"/>
                    </a:cubicBezTo>
                    <a:cubicBezTo>
                      <a:pt x="12278" y="10195"/>
                      <a:pt x="12644" y="11384"/>
                      <a:pt x="13244" y="12442"/>
                    </a:cubicBezTo>
                    <a:cubicBezTo>
                      <a:pt x="13651" y="13144"/>
                      <a:pt x="14169" y="13804"/>
                      <a:pt x="14627" y="14486"/>
                    </a:cubicBezTo>
                    <a:cubicBezTo>
                      <a:pt x="14860" y="14780"/>
                      <a:pt x="15074" y="15075"/>
                      <a:pt x="15298" y="15380"/>
                    </a:cubicBezTo>
                    <a:cubicBezTo>
                      <a:pt x="14738" y="16112"/>
                      <a:pt x="14139" y="16824"/>
                      <a:pt x="13509" y="17505"/>
                    </a:cubicBezTo>
                    <a:lnTo>
                      <a:pt x="12207" y="13377"/>
                    </a:lnTo>
                    <a:cubicBezTo>
                      <a:pt x="12380" y="13235"/>
                      <a:pt x="12512" y="13031"/>
                      <a:pt x="12553" y="12787"/>
                    </a:cubicBezTo>
                    <a:cubicBezTo>
                      <a:pt x="12624" y="12279"/>
                      <a:pt x="12278" y="11811"/>
                      <a:pt x="11780" y="11740"/>
                    </a:cubicBezTo>
                    <a:cubicBezTo>
                      <a:pt x="11730" y="11732"/>
                      <a:pt x="11681" y="11729"/>
                      <a:pt x="11632" y="11729"/>
                    </a:cubicBezTo>
                    <a:cubicBezTo>
                      <a:pt x="11184" y="11729"/>
                      <a:pt x="10796" y="12055"/>
                      <a:pt x="10723" y="12513"/>
                    </a:cubicBezTo>
                    <a:cubicBezTo>
                      <a:pt x="10651" y="13011"/>
                      <a:pt x="10997" y="13489"/>
                      <a:pt x="11505" y="13560"/>
                    </a:cubicBezTo>
                    <a:cubicBezTo>
                      <a:pt x="11577" y="13571"/>
                      <a:pt x="11638" y="13571"/>
                      <a:pt x="11708" y="13571"/>
                    </a:cubicBezTo>
                    <a:lnTo>
                      <a:pt x="13091" y="17952"/>
                    </a:lnTo>
                    <a:cubicBezTo>
                      <a:pt x="12197" y="18898"/>
                      <a:pt x="11251" y="19793"/>
                      <a:pt x="10255" y="20637"/>
                    </a:cubicBezTo>
                    <a:cubicBezTo>
                      <a:pt x="10580" y="19691"/>
                      <a:pt x="10834" y="18725"/>
                      <a:pt x="11017" y="17739"/>
                    </a:cubicBezTo>
                    <a:cubicBezTo>
                      <a:pt x="11333" y="15970"/>
                      <a:pt x="11353" y="13885"/>
                      <a:pt x="9991" y="12513"/>
                    </a:cubicBezTo>
                    <a:cubicBezTo>
                      <a:pt x="9531" y="12054"/>
                      <a:pt x="9078" y="11862"/>
                      <a:pt x="8666" y="11862"/>
                    </a:cubicBezTo>
                    <a:cubicBezTo>
                      <a:pt x="7579" y="11862"/>
                      <a:pt x="6771" y="13194"/>
                      <a:pt x="6859" y="14506"/>
                    </a:cubicBezTo>
                    <a:cubicBezTo>
                      <a:pt x="6930" y="15716"/>
                      <a:pt x="7296" y="16906"/>
                      <a:pt x="7896" y="17952"/>
                    </a:cubicBezTo>
                    <a:cubicBezTo>
                      <a:pt x="8303" y="18654"/>
                      <a:pt x="8821" y="19325"/>
                      <a:pt x="9279" y="20006"/>
                    </a:cubicBezTo>
                    <a:cubicBezTo>
                      <a:pt x="9503" y="20302"/>
                      <a:pt x="9726" y="20596"/>
                      <a:pt x="9950" y="20901"/>
                    </a:cubicBezTo>
                    <a:cubicBezTo>
                      <a:pt x="8231" y="22335"/>
                      <a:pt x="2345" y="26138"/>
                      <a:pt x="463" y="27307"/>
                    </a:cubicBezTo>
                    <a:cubicBezTo>
                      <a:pt x="0" y="27590"/>
                      <a:pt x="253" y="28270"/>
                      <a:pt x="672" y="28270"/>
                    </a:cubicBezTo>
                    <a:cubicBezTo>
                      <a:pt x="751" y="28270"/>
                      <a:pt x="835" y="28246"/>
                      <a:pt x="921" y="28192"/>
                    </a:cubicBezTo>
                    <a:cubicBezTo>
                      <a:pt x="1734" y="27683"/>
                      <a:pt x="6595" y="24653"/>
                      <a:pt x="7397" y="24094"/>
                    </a:cubicBezTo>
                    <a:cubicBezTo>
                      <a:pt x="8160" y="24816"/>
                      <a:pt x="8984" y="25476"/>
                      <a:pt x="9858" y="26066"/>
                    </a:cubicBezTo>
                    <a:cubicBezTo>
                      <a:pt x="10969" y="26812"/>
                      <a:pt x="12313" y="27489"/>
                      <a:pt x="13673" y="27489"/>
                    </a:cubicBezTo>
                    <a:cubicBezTo>
                      <a:pt x="14131" y="27489"/>
                      <a:pt x="14591" y="27412"/>
                      <a:pt x="15043" y="27236"/>
                    </a:cubicBezTo>
                    <a:cubicBezTo>
                      <a:pt x="17250" y="26392"/>
                      <a:pt x="16203" y="24195"/>
                      <a:pt x="14494" y="23565"/>
                    </a:cubicBezTo>
                    <a:cubicBezTo>
                      <a:pt x="13622" y="23246"/>
                      <a:pt x="12697" y="23082"/>
                      <a:pt x="11773" y="23082"/>
                    </a:cubicBezTo>
                    <a:cubicBezTo>
                      <a:pt x="11490" y="23082"/>
                      <a:pt x="11207" y="23097"/>
                      <a:pt x="10926" y="23128"/>
                    </a:cubicBezTo>
                    <a:cubicBezTo>
                      <a:pt x="10113" y="23209"/>
                      <a:pt x="9299" y="23423"/>
                      <a:pt x="8486" y="23565"/>
                    </a:cubicBezTo>
                    <a:cubicBezTo>
                      <a:pt x="8312" y="23606"/>
                      <a:pt x="8150" y="23646"/>
                      <a:pt x="7977" y="23687"/>
                    </a:cubicBezTo>
                    <a:cubicBezTo>
                      <a:pt x="8740" y="23128"/>
                      <a:pt x="9503" y="22548"/>
                      <a:pt x="10235" y="21949"/>
                    </a:cubicBezTo>
                    <a:lnTo>
                      <a:pt x="15298" y="22518"/>
                    </a:lnTo>
                    <a:cubicBezTo>
                      <a:pt x="15348" y="22742"/>
                      <a:pt x="15491" y="22945"/>
                      <a:pt x="15694" y="23077"/>
                    </a:cubicBezTo>
                    <a:cubicBezTo>
                      <a:pt x="15846" y="23174"/>
                      <a:pt x="16015" y="23221"/>
                      <a:pt x="16183" y="23221"/>
                    </a:cubicBezTo>
                    <a:cubicBezTo>
                      <a:pt x="16488" y="23221"/>
                      <a:pt x="16788" y="23068"/>
                      <a:pt x="16966" y="22792"/>
                    </a:cubicBezTo>
                    <a:cubicBezTo>
                      <a:pt x="17240" y="22365"/>
                      <a:pt x="17118" y="21796"/>
                      <a:pt x="16691" y="21522"/>
                    </a:cubicBezTo>
                    <a:cubicBezTo>
                      <a:pt x="16534" y="21423"/>
                      <a:pt x="16359" y="21375"/>
                      <a:pt x="16188" y="21375"/>
                    </a:cubicBezTo>
                    <a:cubicBezTo>
                      <a:pt x="15882" y="21375"/>
                      <a:pt x="15586" y="21526"/>
                      <a:pt x="15409" y="21806"/>
                    </a:cubicBezTo>
                    <a:cubicBezTo>
                      <a:pt x="15379" y="21857"/>
                      <a:pt x="15348" y="21928"/>
                      <a:pt x="15318" y="21989"/>
                    </a:cubicBezTo>
                    <a:lnTo>
                      <a:pt x="10793" y="21481"/>
                    </a:lnTo>
                    <a:cubicBezTo>
                      <a:pt x="11444" y="20932"/>
                      <a:pt x="12075" y="20363"/>
                      <a:pt x="12685" y="19783"/>
                    </a:cubicBezTo>
                    <a:cubicBezTo>
                      <a:pt x="13640" y="20159"/>
                      <a:pt x="14627" y="20474"/>
                      <a:pt x="15633" y="20698"/>
                    </a:cubicBezTo>
                    <a:cubicBezTo>
                      <a:pt x="16318" y="20849"/>
                      <a:pt x="17055" y="20960"/>
                      <a:pt x="17783" y="20960"/>
                    </a:cubicBezTo>
                    <a:cubicBezTo>
                      <a:pt x="18914" y="20960"/>
                      <a:pt x="20024" y="20693"/>
                      <a:pt x="20890" y="19895"/>
                    </a:cubicBezTo>
                    <a:cubicBezTo>
                      <a:pt x="22618" y="18328"/>
                      <a:pt x="20892" y="16681"/>
                      <a:pt x="19105" y="16681"/>
                    </a:cubicBezTo>
                    <a:cubicBezTo>
                      <a:pt x="19083" y="16681"/>
                      <a:pt x="19061" y="16681"/>
                      <a:pt x="19040" y="16682"/>
                    </a:cubicBezTo>
                    <a:cubicBezTo>
                      <a:pt x="17829" y="16702"/>
                      <a:pt x="16630" y="17017"/>
                      <a:pt x="15552" y="17566"/>
                    </a:cubicBezTo>
                    <a:cubicBezTo>
                      <a:pt x="14962" y="17871"/>
                      <a:pt x="14403" y="18257"/>
                      <a:pt x="13834" y="18614"/>
                    </a:cubicBezTo>
                    <a:cubicBezTo>
                      <a:pt x="14525" y="17891"/>
                      <a:pt x="15176" y="17139"/>
                      <a:pt x="15796" y="16366"/>
                    </a:cubicBezTo>
                    <a:lnTo>
                      <a:pt x="21042" y="15950"/>
                    </a:lnTo>
                    <a:cubicBezTo>
                      <a:pt x="21144" y="16153"/>
                      <a:pt x="21307" y="16326"/>
                      <a:pt x="21541" y="16418"/>
                    </a:cubicBezTo>
                    <a:cubicBezTo>
                      <a:pt x="21655" y="16463"/>
                      <a:pt x="21771" y="16485"/>
                      <a:pt x="21886" y="16485"/>
                    </a:cubicBezTo>
                    <a:cubicBezTo>
                      <a:pt x="22251" y="16485"/>
                      <a:pt x="22593" y="16263"/>
                      <a:pt x="22741" y="15899"/>
                    </a:cubicBezTo>
                    <a:cubicBezTo>
                      <a:pt x="22924" y="15431"/>
                      <a:pt x="22689" y="14892"/>
                      <a:pt x="22222" y="14699"/>
                    </a:cubicBezTo>
                    <a:cubicBezTo>
                      <a:pt x="22111" y="14656"/>
                      <a:pt x="21998" y="14636"/>
                      <a:pt x="21887" y="14636"/>
                    </a:cubicBezTo>
                    <a:cubicBezTo>
                      <a:pt x="21518" y="14636"/>
                      <a:pt x="21171" y="14858"/>
                      <a:pt x="21022" y="15218"/>
                    </a:cubicBezTo>
                    <a:cubicBezTo>
                      <a:pt x="21002" y="15289"/>
                      <a:pt x="20981" y="15360"/>
                      <a:pt x="20972" y="15421"/>
                    </a:cubicBezTo>
                    <a:lnTo>
                      <a:pt x="16233" y="15797"/>
                    </a:lnTo>
                    <a:cubicBezTo>
                      <a:pt x="16670" y="15218"/>
                      <a:pt x="17097" y="14628"/>
                      <a:pt x="17494" y="14018"/>
                    </a:cubicBezTo>
                    <a:cubicBezTo>
                      <a:pt x="18018" y="14062"/>
                      <a:pt x="18545" y="14085"/>
                      <a:pt x="19072" y="14085"/>
                    </a:cubicBezTo>
                    <a:cubicBezTo>
                      <a:pt x="19630" y="14085"/>
                      <a:pt x="20189" y="14060"/>
                      <a:pt x="20748" y="14007"/>
                    </a:cubicBezTo>
                    <a:cubicBezTo>
                      <a:pt x="22527" y="13855"/>
                      <a:pt x="24551" y="13347"/>
                      <a:pt x="25527" y="11669"/>
                    </a:cubicBezTo>
                    <a:cubicBezTo>
                      <a:pt x="26488" y="10003"/>
                      <a:pt x="25199" y="8999"/>
                      <a:pt x="23765" y="8999"/>
                    </a:cubicBezTo>
                    <a:cubicBezTo>
                      <a:pt x="23439" y="8999"/>
                      <a:pt x="23107" y="9051"/>
                      <a:pt x="22791" y="9158"/>
                    </a:cubicBezTo>
                    <a:cubicBezTo>
                      <a:pt x="21643" y="9544"/>
                      <a:pt x="20585" y="10205"/>
                      <a:pt x="19731" y="11059"/>
                    </a:cubicBezTo>
                    <a:cubicBezTo>
                      <a:pt x="19212" y="11578"/>
                      <a:pt x="18744" y="12177"/>
                      <a:pt x="18267" y="12737"/>
                    </a:cubicBezTo>
                    <a:cubicBezTo>
                      <a:pt x="18694" y="11984"/>
                      <a:pt x="19090" y="11201"/>
                      <a:pt x="19446" y="10398"/>
                    </a:cubicBezTo>
                    <a:cubicBezTo>
                      <a:pt x="19507" y="10398"/>
                      <a:pt x="19568" y="10378"/>
                      <a:pt x="19619" y="10337"/>
                    </a:cubicBezTo>
                    <a:lnTo>
                      <a:pt x="23615" y="6870"/>
                    </a:lnTo>
                    <a:cubicBezTo>
                      <a:pt x="23749" y="6944"/>
                      <a:pt x="23901" y="6982"/>
                      <a:pt x="24056" y="6982"/>
                    </a:cubicBezTo>
                    <a:cubicBezTo>
                      <a:pt x="24136" y="6982"/>
                      <a:pt x="24216" y="6972"/>
                      <a:pt x="24296" y="6951"/>
                    </a:cubicBezTo>
                    <a:cubicBezTo>
                      <a:pt x="24795" y="6819"/>
                      <a:pt x="25089" y="6321"/>
                      <a:pt x="24957" y="5823"/>
                    </a:cubicBezTo>
                    <a:cubicBezTo>
                      <a:pt x="24846" y="5414"/>
                      <a:pt x="24471" y="5140"/>
                      <a:pt x="24066" y="5140"/>
                    </a:cubicBezTo>
                    <a:cubicBezTo>
                      <a:pt x="23987" y="5140"/>
                      <a:pt x="23907" y="5151"/>
                      <a:pt x="23828" y="5172"/>
                    </a:cubicBezTo>
                    <a:cubicBezTo>
                      <a:pt x="23330" y="5304"/>
                      <a:pt x="23046" y="5803"/>
                      <a:pt x="23168" y="6300"/>
                    </a:cubicBezTo>
                    <a:cubicBezTo>
                      <a:pt x="23188" y="6361"/>
                      <a:pt x="23218" y="6433"/>
                      <a:pt x="23249" y="6494"/>
                    </a:cubicBezTo>
                    <a:lnTo>
                      <a:pt x="19853" y="9432"/>
                    </a:lnTo>
                    <a:cubicBezTo>
                      <a:pt x="19955" y="9188"/>
                      <a:pt x="20046" y="8954"/>
                      <a:pt x="20127" y="8710"/>
                    </a:cubicBezTo>
                    <a:cubicBezTo>
                      <a:pt x="20514" y="8161"/>
                      <a:pt x="20880" y="7602"/>
                      <a:pt x="21216" y="7032"/>
                    </a:cubicBezTo>
                    <a:cubicBezTo>
                      <a:pt x="22212" y="5335"/>
                      <a:pt x="23025" y="3189"/>
                      <a:pt x="22131" y="1268"/>
                    </a:cubicBezTo>
                    <a:cubicBezTo>
                      <a:pt x="21714" y="365"/>
                      <a:pt x="21116" y="0"/>
                      <a:pt x="20505"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6"/>
              <p:cNvSpPr/>
              <p:nvPr/>
            </p:nvSpPr>
            <p:spPr>
              <a:xfrm>
                <a:off x="6917729" y="1170057"/>
                <a:ext cx="336058" cy="271304"/>
              </a:xfrm>
              <a:custGeom>
                <a:avLst/>
                <a:gdLst/>
                <a:ahLst/>
                <a:cxnLst/>
                <a:rect l="l" t="t" r="r" b="b"/>
                <a:pathLst>
                  <a:path w="5989" h="4835" extrusionOk="0">
                    <a:moveTo>
                      <a:pt x="232" y="0"/>
                    </a:moveTo>
                    <a:cubicBezTo>
                      <a:pt x="219" y="0"/>
                      <a:pt x="206" y="1"/>
                      <a:pt x="193" y="4"/>
                    </a:cubicBezTo>
                    <a:cubicBezTo>
                      <a:pt x="82" y="24"/>
                      <a:pt x="0" y="136"/>
                      <a:pt x="31" y="248"/>
                    </a:cubicBezTo>
                    <a:lnTo>
                      <a:pt x="844" y="4660"/>
                    </a:lnTo>
                    <a:cubicBezTo>
                      <a:pt x="855" y="4732"/>
                      <a:pt x="895" y="4782"/>
                      <a:pt x="956" y="4813"/>
                    </a:cubicBezTo>
                    <a:lnTo>
                      <a:pt x="966" y="4813"/>
                    </a:lnTo>
                    <a:cubicBezTo>
                      <a:pt x="994" y="4827"/>
                      <a:pt x="1022" y="4835"/>
                      <a:pt x="1051" y="4835"/>
                    </a:cubicBezTo>
                    <a:cubicBezTo>
                      <a:pt x="1083" y="4835"/>
                      <a:pt x="1116" y="4825"/>
                      <a:pt x="1149" y="4803"/>
                    </a:cubicBezTo>
                    <a:lnTo>
                      <a:pt x="5846" y="2170"/>
                    </a:lnTo>
                    <a:cubicBezTo>
                      <a:pt x="5948" y="2109"/>
                      <a:pt x="5989" y="1987"/>
                      <a:pt x="5928" y="1885"/>
                    </a:cubicBezTo>
                    <a:cubicBezTo>
                      <a:pt x="5893" y="1816"/>
                      <a:pt x="5821" y="1779"/>
                      <a:pt x="5746" y="1779"/>
                    </a:cubicBezTo>
                    <a:cubicBezTo>
                      <a:pt x="5711" y="1779"/>
                      <a:pt x="5675" y="1787"/>
                      <a:pt x="5643" y="1804"/>
                    </a:cubicBezTo>
                    <a:lnTo>
                      <a:pt x="1200" y="4305"/>
                    </a:lnTo>
                    <a:lnTo>
                      <a:pt x="437" y="166"/>
                    </a:lnTo>
                    <a:cubicBezTo>
                      <a:pt x="419" y="68"/>
                      <a:pt x="330" y="0"/>
                      <a:pt x="232"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6"/>
              <p:cNvSpPr/>
              <p:nvPr/>
            </p:nvSpPr>
            <p:spPr>
              <a:xfrm>
                <a:off x="6723749" y="1572832"/>
                <a:ext cx="335553" cy="291673"/>
              </a:xfrm>
              <a:custGeom>
                <a:avLst/>
                <a:gdLst/>
                <a:ahLst/>
                <a:cxnLst/>
                <a:rect l="l" t="t" r="r" b="b"/>
                <a:pathLst>
                  <a:path w="5980" h="5198" extrusionOk="0">
                    <a:moveTo>
                      <a:pt x="222" y="1"/>
                    </a:moveTo>
                    <a:cubicBezTo>
                      <a:pt x="209" y="1"/>
                      <a:pt x="196" y="2"/>
                      <a:pt x="183" y="4"/>
                    </a:cubicBezTo>
                    <a:cubicBezTo>
                      <a:pt x="71" y="35"/>
                      <a:pt x="0" y="137"/>
                      <a:pt x="21" y="248"/>
                    </a:cubicBezTo>
                    <a:lnTo>
                      <a:pt x="1038" y="5037"/>
                    </a:lnTo>
                    <a:cubicBezTo>
                      <a:pt x="1058" y="5098"/>
                      <a:pt x="1099" y="5159"/>
                      <a:pt x="1160" y="5180"/>
                    </a:cubicBezTo>
                    <a:lnTo>
                      <a:pt x="1169" y="5180"/>
                    </a:lnTo>
                    <a:cubicBezTo>
                      <a:pt x="1193" y="5192"/>
                      <a:pt x="1219" y="5197"/>
                      <a:pt x="1245" y="5197"/>
                    </a:cubicBezTo>
                    <a:cubicBezTo>
                      <a:pt x="1285" y="5197"/>
                      <a:pt x="1326" y="5184"/>
                      <a:pt x="1363" y="5159"/>
                    </a:cubicBezTo>
                    <a:lnTo>
                      <a:pt x="5857" y="2160"/>
                    </a:lnTo>
                    <a:cubicBezTo>
                      <a:pt x="5959" y="2099"/>
                      <a:pt x="5979" y="1967"/>
                      <a:pt x="5918" y="1875"/>
                    </a:cubicBezTo>
                    <a:cubicBezTo>
                      <a:pt x="5880" y="1811"/>
                      <a:pt x="5814" y="1780"/>
                      <a:pt x="5747" y="1780"/>
                    </a:cubicBezTo>
                    <a:cubicBezTo>
                      <a:pt x="5707" y="1780"/>
                      <a:pt x="5667" y="1791"/>
                      <a:pt x="5633" y="1814"/>
                    </a:cubicBezTo>
                    <a:lnTo>
                      <a:pt x="1383" y="4651"/>
                    </a:lnTo>
                    <a:lnTo>
                      <a:pt x="428" y="167"/>
                    </a:lnTo>
                    <a:cubicBezTo>
                      <a:pt x="410" y="68"/>
                      <a:pt x="319" y="1"/>
                      <a:pt x="222"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6"/>
              <p:cNvSpPr/>
              <p:nvPr/>
            </p:nvSpPr>
            <p:spPr>
              <a:xfrm>
                <a:off x="6688903" y="1127243"/>
                <a:ext cx="438239" cy="955315"/>
              </a:xfrm>
              <a:custGeom>
                <a:avLst/>
                <a:gdLst/>
                <a:ahLst/>
                <a:cxnLst/>
                <a:rect l="l" t="t" r="r" b="b"/>
                <a:pathLst>
                  <a:path w="7810" h="17025" extrusionOk="0">
                    <a:moveTo>
                      <a:pt x="7578" y="0"/>
                    </a:moveTo>
                    <a:cubicBezTo>
                      <a:pt x="7493" y="0"/>
                      <a:pt x="7414" y="49"/>
                      <a:pt x="7383" y="126"/>
                    </a:cubicBezTo>
                    <a:lnTo>
                      <a:pt x="52" y="16730"/>
                    </a:lnTo>
                    <a:cubicBezTo>
                      <a:pt x="1" y="16842"/>
                      <a:pt x="52" y="16964"/>
                      <a:pt x="154" y="17005"/>
                    </a:cubicBezTo>
                    <a:lnTo>
                      <a:pt x="164" y="17005"/>
                    </a:lnTo>
                    <a:cubicBezTo>
                      <a:pt x="191" y="17018"/>
                      <a:pt x="219" y="17025"/>
                      <a:pt x="248" y="17025"/>
                    </a:cubicBezTo>
                    <a:cubicBezTo>
                      <a:pt x="325" y="17025"/>
                      <a:pt x="398" y="16978"/>
                      <a:pt x="428" y="16903"/>
                    </a:cubicBezTo>
                    <a:lnTo>
                      <a:pt x="7759" y="289"/>
                    </a:lnTo>
                    <a:cubicBezTo>
                      <a:pt x="7810" y="187"/>
                      <a:pt x="7759" y="65"/>
                      <a:pt x="7657" y="14"/>
                    </a:cubicBezTo>
                    <a:cubicBezTo>
                      <a:pt x="7631" y="5"/>
                      <a:pt x="7604" y="0"/>
                      <a:pt x="7578"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6"/>
              <p:cNvSpPr/>
              <p:nvPr/>
            </p:nvSpPr>
            <p:spPr>
              <a:xfrm>
                <a:off x="6673528" y="1518739"/>
                <a:ext cx="132987" cy="116658"/>
              </a:xfrm>
              <a:custGeom>
                <a:avLst/>
                <a:gdLst/>
                <a:ahLst/>
                <a:cxnLst/>
                <a:rect l="l" t="t" r="r" b="b"/>
                <a:pathLst>
                  <a:path w="2370" h="2079" extrusionOk="0">
                    <a:moveTo>
                      <a:pt x="1188" y="1"/>
                    </a:moveTo>
                    <a:cubicBezTo>
                      <a:pt x="785" y="1"/>
                      <a:pt x="401" y="235"/>
                      <a:pt x="234" y="622"/>
                    </a:cubicBezTo>
                    <a:cubicBezTo>
                      <a:pt x="1" y="1151"/>
                      <a:pt x="245" y="1772"/>
                      <a:pt x="773" y="1995"/>
                    </a:cubicBezTo>
                    <a:cubicBezTo>
                      <a:pt x="906" y="2052"/>
                      <a:pt x="1045" y="2078"/>
                      <a:pt x="1181" y="2078"/>
                    </a:cubicBezTo>
                    <a:cubicBezTo>
                      <a:pt x="1585" y="2078"/>
                      <a:pt x="1971" y="1842"/>
                      <a:pt x="2146" y="1446"/>
                    </a:cubicBezTo>
                    <a:cubicBezTo>
                      <a:pt x="2369" y="918"/>
                      <a:pt x="2125" y="307"/>
                      <a:pt x="1597" y="84"/>
                    </a:cubicBezTo>
                    <a:cubicBezTo>
                      <a:pt x="1463" y="27"/>
                      <a:pt x="1325" y="1"/>
                      <a:pt x="1188"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6"/>
              <p:cNvSpPr/>
              <p:nvPr/>
            </p:nvSpPr>
            <p:spPr>
              <a:xfrm>
                <a:off x="6979902" y="1626026"/>
                <a:ext cx="132426" cy="116602"/>
              </a:xfrm>
              <a:custGeom>
                <a:avLst/>
                <a:gdLst/>
                <a:ahLst/>
                <a:cxnLst/>
                <a:rect l="l" t="t" r="r" b="b"/>
                <a:pathLst>
                  <a:path w="2360" h="2078" extrusionOk="0">
                    <a:moveTo>
                      <a:pt x="1180" y="0"/>
                    </a:moveTo>
                    <a:cubicBezTo>
                      <a:pt x="775" y="0"/>
                      <a:pt x="391" y="237"/>
                      <a:pt x="224" y="632"/>
                    </a:cubicBezTo>
                    <a:cubicBezTo>
                      <a:pt x="0" y="1161"/>
                      <a:pt x="244" y="1771"/>
                      <a:pt x="773" y="1995"/>
                    </a:cubicBezTo>
                    <a:cubicBezTo>
                      <a:pt x="904" y="2051"/>
                      <a:pt x="1040" y="2078"/>
                      <a:pt x="1176" y="2078"/>
                    </a:cubicBezTo>
                    <a:cubicBezTo>
                      <a:pt x="1579" y="2078"/>
                      <a:pt x="1968" y="1842"/>
                      <a:pt x="2136" y="1446"/>
                    </a:cubicBezTo>
                    <a:cubicBezTo>
                      <a:pt x="2359" y="917"/>
                      <a:pt x="2115" y="307"/>
                      <a:pt x="1586" y="83"/>
                    </a:cubicBezTo>
                    <a:cubicBezTo>
                      <a:pt x="1453" y="27"/>
                      <a:pt x="1315" y="0"/>
                      <a:pt x="1180"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6"/>
              <p:cNvSpPr/>
              <p:nvPr/>
            </p:nvSpPr>
            <p:spPr>
              <a:xfrm>
                <a:off x="7181289" y="1228358"/>
                <a:ext cx="132426" cy="116602"/>
              </a:xfrm>
              <a:custGeom>
                <a:avLst/>
                <a:gdLst/>
                <a:ahLst/>
                <a:cxnLst/>
                <a:rect l="l" t="t" r="r" b="b"/>
                <a:pathLst>
                  <a:path w="2360" h="2078" extrusionOk="0">
                    <a:moveTo>
                      <a:pt x="1188" y="0"/>
                    </a:moveTo>
                    <a:cubicBezTo>
                      <a:pt x="781" y="0"/>
                      <a:pt x="392" y="236"/>
                      <a:pt x="225" y="632"/>
                    </a:cubicBezTo>
                    <a:cubicBezTo>
                      <a:pt x="1" y="1161"/>
                      <a:pt x="245" y="1771"/>
                      <a:pt x="774" y="1995"/>
                    </a:cubicBezTo>
                    <a:cubicBezTo>
                      <a:pt x="907" y="2051"/>
                      <a:pt x="1045" y="2078"/>
                      <a:pt x="1181" y="2078"/>
                    </a:cubicBezTo>
                    <a:cubicBezTo>
                      <a:pt x="1585" y="2078"/>
                      <a:pt x="1969" y="1841"/>
                      <a:pt x="2136" y="1446"/>
                    </a:cubicBezTo>
                    <a:cubicBezTo>
                      <a:pt x="2360" y="927"/>
                      <a:pt x="2116" y="307"/>
                      <a:pt x="1597" y="83"/>
                    </a:cubicBezTo>
                    <a:cubicBezTo>
                      <a:pt x="1464" y="27"/>
                      <a:pt x="1325" y="0"/>
                      <a:pt x="1188"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6"/>
              <p:cNvSpPr/>
              <p:nvPr/>
            </p:nvSpPr>
            <p:spPr>
              <a:xfrm>
                <a:off x="7054643" y="1073992"/>
                <a:ext cx="132426" cy="116938"/>
              </a:xfrm>
              <a:custGeom>
                <a:avLst/>
                <a:gdLst/>
                <a:ahLst/>
                <a:cxnLst/>
                <a:rect l="l" t="t" r="r" b="b"/>
                <a:pathLst>
                  <a:path w="2360" h="2084" extrusionOk="0">
                    <a:moveTo>
                      <a:pt x="1170" y="0"/>
                    </a:moveTo>
                    <a:cubicBezTo>
                      <a:pt x="769" y="0"/>
                      <a:pt x="390" y="236"/>
                      <a:pt x="224" y="628"/>
                    </a:cubicBezTo>
                    <a:cubicBezTo>
                      <a:pt x="1" y="1157"/>
                      <a:pt x="245" y="1767"/>
                      <a:pt x="773" y="2000"/>
                    </a:cubicBezTo>
                    <a:cubicBezTo>
                      <a:pt x="904" y="2057"/>
                      <a:pt x="1041" y="2083"/>
                      <a:pt x="1176" y="2083"/>
                    </a:cubicBezTo>
                    <a:cubicBezTo>
                      <a:pt x="1579" y="2083"/>
                      <a:pt x="1968" y="1847"/>
                      <a:pt x="2136" y="1451"/>
                    </a:cubicBezTo>
                    <a:cubicBezTo>
                      <a:pt x="2360" y="923"/>
                      <a:pt x="2116" y="313"/>
                      <a:pt x="1587" y="89"/>
                    </a:cubicBezTo>
                    <a:cubicBezTo>
                      <a:pt x="1450" y="29"/>
                      <a:pt x="1309" y="0"/>
                      <a:pt x="1170"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6"/>
              <p:cNvSpPr/>
              <p:nvPr/>
            </p:nvSpPr>
            <p:spPr>
              <a:xfrm>
                <a:off x="6863525" y="1114842"/>
                <a:ext cx="132369" cy="116602"/>
              </a:xfrm>
              <a:custGeom>
                <a:avLst/>
                <a:gdLst/>
                <a:ahLst/>
                <a:cxnLst/>
                <a:rect l="l" t="t" r="r" b="b"/>
                <a:pathLst>
                  <a:path w="2359" h="2078" extrusionOk="0">
                    <a:moveTo>
                      <a:pt x="1179" y="0"/>
                    </a:moveTo>
                    <a:cubicBezTo>
                      <a:pt x="775" y="0"/>
                      <a:pt x="391" y="236"/>
                      <a:pt x="224" y="632"/>
                    </a:cubicBezTo>
                    <a:cubicBezTo>
                      <a:pt x="0" y="1150"/>
                      <a:pt x="244" y="1771"/>
                      <a:pt x="773" y="1995"/>
                    </a:cubicBezTo>
                    <a:cubicBezTo>
                      <a:pt x="906" y="2051"/>
                      <a:pt x="1044" y="2078"/>
                      <a:pt x="1180" y="2078"/>
                    </a:cubicBezTo>
                    <a:cubicBezTo>
                      <a:pt x="1584" y="2078"/>
                      <a:pt x="1968" y="1841"/>
                      <a:pt x="2135" y="1446"/>
                    </a:cubicBezTo>
                    <a:cubicBezTo>
                      <a:pt x="2359" y="917"/>
                      <a:pt x="2115" y="307"/>
                      <a:pt x="1586" y="83"/>
                    </a:cubicBezTo>
                    <a:cubicBezTo>
                      <a:pt x="1453" y="27"/>
                      <a:pt x="1315" y="0"/>
                      <a:pt x="1179"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6"/>
              <p:cNvSpPr/>
              <p:nvPr/>
            </p:nvSpPr>
            <p:spPr>
              <a:xfrm>
                <a:off x="7254347" y="2997469"/>
                <a:ext cx="287577" cy="295152"/>
              </a:xfrm>
              <a:custGeom>
                <a:avLst/>
                <a:gdLst/>
                <a:ahLst/>
                <a:cxnLst/>
                <a:rect l="l" t="t" r="r" b="b"/>
                <a:pathLst>
                  <a:path w="5125" h="5260" extrusionOk="0">
                    <a:moveTo>
                      <a:pt x="2720" y="1"/>
                    </a:moveTo>
                    <a:cubicBezTo>
                      <a:pt x="2662" y="1"/>
                      <a:pt x="2604" y="27"/>
                      <a:pt x="2563" y="75"/>
                    </a:cubicBezTo>
                    <a:lnTo>
                      <a:pt x="51" y="3359"/>
                    </a:lnTo>
                    <a:cubicBezTo>
                      <a:pt x="10" y="3410"/>
                      <a:pt x="0" y="3481"/>
                      <a:pt x="21" y="3532"/>
                    </a:cubicBezTo>
                    <a:lnTo>
                      <a:pt x="21" y="3542"/>
                    </a:lnTo>
                    <a:cubicBezTo>
                      <a:pt x="41" y="3593"/>
                      <a:pt x="82" y="3644"/>
                      <a:pt x="143" y="3664"/>
                    </a:cubicBezTo>
                    <a:lnTo>
                      <a:pt x="4850" y="5250"/>
                    </a:lnTo>
                    <a:cubicBezTo>
                      <a:pt x="4870" y="5256"/>
                      <a:pt x="4890" y="5259"/>
                      <a:pt x="4909" y="5259"/>
                    </a:cubicBezTo>
                    <a:cubicBezTo>
                      <a:pt x="4992" y="5259"/>
                      <a:pt x="5070" y="5210"/>
                      <a:pt x="5094" y="5128"/>
                    </a:cubicBezTo>
                    <a:cubicBezTo>
                      <a:pt x="5125" y="5027"/>
                      <a:pt x="5074" y="4915"/>
                      <a:pt x="4972" y="4884"/>
                    </a:cubicBezTo>
                    <a:lnTo>
                      <a:pt x="518" y="3380"/>
                    </a:lnTo>
                    <a:lnTo>
                      <a:pt x="2868" y="309"/>
                    </a:lnTo>
                    <a:cubicBezTo>
                      <a:pt x="2938" y="228"/>
                      <a:pt x="2918" y="106"/>
                      <a:pt x="2837" y="45"/>
                    </a:cubicBezTo>
                    <a:cubicBezTo>
                      <a:pt x="2803" y="15"/>
                      <a:pt x="2761" y="1"/>
                      <a:pt x="2720"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6"/>
              <p:cNvSpPr/>
              <p:nvPr/>
            </p:nvSpPr>
            <p:spPr>
              <a:xfrm>
                <a:off x="6852078" y="3113229"/>
                <a:ext cx="294478" cy="295152"/>
              </a:xfrm>
              <a:custGeom>
                <a:avLst/>
                <a:gdLst/>
                <a:ahLst/>
                <a:cxnLst/>
                <a:rect l="l" t="t" r="r" b="b"/>
                <a:pathLst>
                  <a:path w="5248" h="5260" extrusionOk="0">
                    <a:moveTo>
                      <a:pt x="2843" y="1"/>
                    </a:moveTo>
                    <a:cubicBezTo>
                      <a:pt x="2783" y="1"/>
                      <a:pt x="2723" y="30"/>
                      <a:pt x="2685" y="86"/>
                    </a:cubicBezTo>
                    <a:lnTo>
                      <a:pt x="41" y="3737"/>
                    </a:lnTo>
                    <a:cubicBezTo>
                      <a:pt x="11" y="3787"/>
                      <a:pt x="1" y="3848"/>
                      <a:pt x="21" y="3909"/>
                    </a:cubicBezTo>
                    <a:cubicBezTo>
                      <a:pt x="41" y="3970"/>
                      <a:pt x="93" y="4011"/>
                      <a:pt x="154" y="4031"/>
                    </a:cubicBezTo>
                    <a:lnTo>
                      <a:pt x="4983" y="5251"/>
                    </a:lnTo>
                    <a:cubicBezTo>
                      <a:pt x="5001" y="5257"/>
                      <a:pt x="5019" y="5259"/>
                      <a:pt x="5036" y="5259"/>
                    </a:cubicBezTo>
                    <a:cubicBezTo>
                      <a:pt x="5118" y="5259"/>
                      <a:pt x="5192" y="5203"/>
                      <a:pt x="5217" y="5119"/>
                    </a:cubicBezTo>
                    <a:cubicBezTo>
                      <a:pt x="5247" y="5007"/>
                      <a:pt x="5176" y="4905"/>
                      <a:pt x="5075" y="4885"/>
                    </a:cubicBezTo>
                    <a:lnTo>
                      <a:pt x="520" y="3726"/>
                    </a:lnTo>
                    <a:lnTo>
                      <a:pt x="2990" y="310"/>
                    </a:lnTo>
                    <a:cubicBezTo>
                      <a:pt x="3062" y="219"/>
                      <a:pt x="3041" y="106"/>
                      <a:pt x="2949" y="36"/>
                    </a:cubicBezTo>
                    <a:cubicBezTo>
                      <a:pt x="2918" y="12"/>
                      <a:pt x="2881" y="1"/>
                      <a:pt x="2843"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6"/>
              <p:cNvSpPr/>
              <p:nvPr/>
            </p:nvSpPr>
            <p:spPr>
              <a:xfrm>
                <a:off x="6645585" y="3096451"/>
                <a:ext cx="915756" cy="315577"/>
              </a:xfrm>
              <a:custGeom>
                <a:avLst/>
                <a:gdLst/>
                <a:ahLst/>
                <a:cxnLst/>
                <a:rect l="l" t="t" r="r" b="b"/>
                <a:pathLst>
                  <a:path w="16320" h="5624" extrusionOk="0">
                    <a:moveTo>
                      <a:pt x="16104" y="0"/>
                    </a:moveTo>
                    <a:cubicBezTo>
                      <a:pt x="16084" y="0"/>
                      <a:pt x="16064" y="3"/>
                      <a:pt x="16045" y="9"/>
                    </a:cubicBezTo>
                    <a:lnTo>
                      <a:pt x="163" y="5256"/>
                    </a:lnTo>
                    <a:cubicBezTo>
                      <a:pt x="61" y="5286"/>
                      <a:pt x="0" y="5387"/>
                      <a:pt x="41" y="5489"/>
                    </a:cubicBezTo>
                    <a:lnTo>
                      <a:pt x="41" y="5500"/>
                    </a:lnTo>
                    <a:cubicBezTo>
                      <a:pt x="65" y="5571"/>
                      <a:pt x="139" y="5624"/>
                      <a:pt x="214" y="5624"/>
                    </a:cubicBezTo>
                    <a:cubicBezTo>
                      <a:pt x="234" y="5624"/>
                      <a:pt x="255" y="5620"/>
                      <a:pt x="275" y="5611"/>
                    </a:cubicBezTo>
                    <a:lnTo>
                      <a:pt x="16157" y="375"/>
                    </a:lnTo>
                    <a:cubicBezTo>
                      <a:pt x="16259" y="335"/>
                      <a:pt x="16320" y="233"/>
                      <a:pt x="16279" y="131"/>
                    </a:cubicBezTo>
                    <a:cubicBezTo>
                      <a:pt x="16254" y="49"/>
                      <a:pt x="16183" y="0"/>
                      <a:pt x="16104"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6"/>
              <p:cNvSpPr/>
              <p:nvPr/>
            </p:nvSpPr>
            <p:spPr>
              <a:xfrm>
                <a:off x="6958186" y="3068283"/>
                <a:ext cx="121035" cy="107568"/>
              </a:xfrm>
              <a:custGeom>
                <a:avLst/>
                <a:gdLst/>
                <a:ahLst/>
                <a:cxnLst/>
                <a:rect l="l" t="t" r="r" b="b"/>
                <a:pathLst>
                  <a:path w="2157" h="1917" extrusionOk="0">
                    <a:moveTo>
                      <a:pt x="1087" y="0"/>
                    </a:moveTo>
                    <a:cubicBezTo>
                      <a:pt x="983" y="0"/>
                      <a:pt x="877" y="17"/>
                      <a:pt x="774" y="53"/>
                    </a:cubicBezTo>
                    <a:cubicBezTo>
                      <a:pt x="276" y="226"/>
                      <a:pt x="1" y="765"/>
                      <a:pt x="174" y="1264"/>
                    </a:cubicBezTo>
                    <a:cubicBezTo>
                      <a:pt x="311" y="1666"/>
                      <a:pt x="684" y="1916"/>
                      <a:pt x="1081" y="1916"/>
                    </a:cubicBezTo>
                    <a:cubicBezTo>
                      <a:pt x="1185" y="1916"/>
                      <a:pt x="1291" y="1899"/>
                      <a:pt x="1394" y="1863"/>
                    </a:cubicBezTo>
                    <a:cubicBezTo>
                      <a:pt x="1892" y="1691"/>
                      <a:pt x="2156" y="1151"/>
                      <a:pt x="1984" y="643"/>
                    </a:cubicBezTo>
                    <a:cubicBezTo>
                      <a:pt x="1855" y="248"/>
                      <a:pt x="1483" y="0"/>
                      <a:pt x="1087"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6"/>
              <p:cNvSpPr/>
              <p:nvPr/>
            </p:nvSpPr>
            <p:spPr>
              <a:xfrm>
                <a:off x="7074058" y="3343850"/>
                <a:ext cx="120979" cy="107568"/>
              </a:xfrm>
              <a:custGeom>
                <a:avLst/>
                <a:gdLst/>
                <a:ahLst/>
                <a:cxnLst/>
                <a:rect l="l" t="t" r="r" b="b"/>
                <a:pathLst>
                  <a:path w="2156" h="1917" extrusionOk="0">
                    <a:moveTo>
                      <a:pt x="1080" y="0"/>
                    </a:moveTo>
                    <a:cubicBezTo>
                      <a:pt x="975" y="0"/>
                      <a:pt x="868" y="18"/>
                      <a:pt x="763" y="54"/>
                    </a:cubicBezTo>
                    <a:cubicBezTo>
                      <a:pt x="265" y="226"/>
                      <a:pt x="0" y="765"/>
                      <a:pt x="173" y="1263"/>
                    </a:cubicBezTo>
                    <a:cubicBezTo>
                      <a:pt x="302" y="1666"/>
                      <a:pt x="674" y="1916"/>
                      <a:pt x="1071" y="1916"/>
                    </a:cubicBezTo>
                    <a:cubicBezTo>
                      <a:pt x="1175" y="1916"/>
                      <a:pt x="1280" y="1899"/>
                      <a:pt x="1383" y="1863"/>
                    </a:cubicBezTo>
                    <a:cubicBezTo>
                      <a:pt x="1892" y="1690"/>
                      <a:pt x="2156" y="1152"/>
                      <a:pt x="1983" y="643"/>
                    </a:cubicBezTo>
                    <a:cubicBezTo>
                      <a:pt x="1846" y="248"/>
                      <a:pt x="1479" y="0"/>
                      <a:pt x="1080"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6"/>
              <p:cNvSpPr/>
              <p:nvPr/>
            </p:nvSpPr>
            <p:spPr>
              <a:xfrm>
                <a:off x="7351870" y="2948539"/>
                <a:ext cx="121035" cy="107455"/>
              </a:xfrm>
              <a:custGeom>
                <a:avLst/>
                <a:gdLst/>
                <a:ahLst/>
                <a:cxnLst/>
                <a:rect l="l" t="t" r="r" b="b"/>
                <a:pathLst>
                  <a:path w="2157" h="1915" extrusionOk="0">
                    <a:moveTo>
                      <a:pt x="1074" y="0"/>
                    </a:moveTo>
                    <a:cubicBezTo>
                      <a:pt x="972" y="0"/>
                      <a:pt x="867" y="17"/>
                      <a:pt x="764" y="52"/>
                    </a:cubicBezTo>
                    <a:cubicBezTo>
                      <a:pt x="265" y="225"/>
                      <a:pt x="1" y="764"/>
                      <a:pt x="174" y="1272"/>
                    </a:cubicBezTo>
                    <a:cubicBezTo>
                      <a:pt x="303" y="1667"/>
                      <a:pt x="674" y="1915"/>
                      <a:pt x="1070" y="1915"/>
                    </a:cubicBezTo>
                    <a:cubicBezTo>
                      <a:pt x="1174" y="1915"/>
                      <a:pt x="1280" y="1898"/>
                      <a:pt x="1383" y="1862"/>
                    </a:cubicBezTo>
                    <a:cubicBezTo>
                      <a:pt x="1882" y="1699"/>
                      <a:pt x="2156" y="1150"/>
                      <a:pt x="1984" y="652"/>
                    </a:cubicBezTo>
                    <a:cubicBezTo>
                      <a:pt x="1846" y="255"/>
                      <a:pt x="1476" y="0"/>
                      <a:pt x="1074"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6"/>
              <p:cNvSpPr/>
              <p:nvPr/>
            </p:nvSpPr>
            <p:spPr>
              <a:xfrm>
                <a:off x="4225180" y="1414651"/>
                <a:ext cx="1486252" cy="1586300"/>
              </a:xfrm>
              <a:custGeom>
                <a:avLst/>
                <a:gdLst/>
                <a:ahLst/>
                <a:cxnLst/>
                <a:rect l="l" t="t" r="r" b="b"/>
                <a:pathLst>
                  <a:path w="26487" h="28270" extrusionOk="0">
                    <a:moveTo>
                      <a:pt x="5981" y="0"/>
                    </a:moveTo>
                    <a:cubicBezTo>
                      <a:pt x="5370" y="0"/>
                      <a:pt x="4772" y="365"/>
                      <a:pt x="4356" y="1268"/>
                    </a:cubicBezTo>
                    <a:cubicBezTo>
                      <a:pt x="3461" y="3189"/>
                      <a:pt x="4285" y="5335"/>
                      <a:pt x="5271" y="7032"/>
                    </a:cubicBezTo>
                    <a:cubicBezTo>
                      <a:pt x="5607" y="7602"/>
                      <a:pt x="5973" y="8161"/>
                      <a:pt x="6359" y="8710"/>
                    </a:cubicBezTo>
                    <a:cubicBezTo>
                      <a:pt x="6441" y="8954"/>
                      <a:pt x="6532" y="9188"/>
                      <a:pt x="6633" y="9432"/>
                    </a:cubicBezTo>
                    <a:lnTo>
                      <a:pt x="3237" y="6494"/>
                    </a:lnTo>
                    <a:cubicBezTo>
                      <a:pt x="3268" y="6433"/>
                      <a:pt x="3298" y="6361"/>
                      <a:pt x="3319" y="6300"/>
                    </a:cubicBezTo>
                    <a:cubicBezTo>
                      <a:pt x="3451" y="5803"/>
                      <a:pt x="3156" y="5304"/>
                      <a:pt x="2658" y="5172"/>
                    </a:cubicBezTo>
                    <a:cubicBezTo>
                      <a:pt x="2579" y="5151"/>
                      <a:pt x="2499" y="5140"/>
                      <a:pt x="2421" y="5140"/>
                    </a:cubicBezTo>
                    <a:cubicBezTo>
                      <a:pt x="2015" y="5140"/>
                      <a:pt x="1640" y="5414"/>
                      <a:pt x="1529" y="5823"/>
                    </a:cubicBezTo>
                    <a:cubicBezTo>
                      <a:pt x="1398" y="6321"/>
                      <a:pt x="1692" y="6819"/>
                      <a:pt x="2191" y="6951"/>
                    </a:cubicBezTo>
                    <a:cubicBezTo>
                      <a:pt x="2270" y="6972"/>
                      <a:pt x="2351" y="6982"/>
                      <a:pt x="2431" y="6982"/>
                    </a:cubicBezTo>
                    <a:cubicBezTo>
                      <a:pt x="2586" y="6982"/>
                      <a:pt x="2737" y="6944"/>
                      <a:pt x="2871" y="6870"/>
                    </a:cubicBezTo>
                    <a:lnTo>
                      <a:pt x="6868" y="10337"/>
                    </a:lnTo>
                    <a:cubicBezTo>
                      <a:pt x="6918" y="10378"/>
                      <a:pt x="6979" y="10398"/>
                      <a:pt x="7040" y="10398"/>
                    </a:cubicBezTo>
                    <a:cubicBezTo>
                      <a:pt x="7396" y="11201"/>
                      <a:pt x="7793" y="11984"/>
                      <a:pt x="8220" y="12737"/>
                    </a:cubicBezTo>
                    <a:cubicBezTo>
                      <a:pt x="7742" y="12177"/>
                      <a:pt x="7274" y="11578"/>
                      <a:pt x="6755" y="11059"/>
                    </a:cubicBezTo>
                    <a:cubicBezTo>
                      <a:pt x="5901" y="10205"/>
                      <a:pt x="4844" y="9544"/>
                      <a:pt x="3695" y="9158"/>
                    </a:cubicBezTo>
                    <a:cubicBezTo>
                      <a:pt x="3380" y="9051"/>
                      <a:pt x="3047" y="8999"/>
                      <a:pt x="2722" y="8999"/>
                    </a:cubicBezTo>
                    <a:cubicBezTo>
                      <a:pt x="1288" y="8999"/>
                      <a:pt x="0" y="10003"/>
                      <a:pt x="970" y="11669"/>
                    </a:cubicBezTo>
                    <a:cubicBezTo>
                      <a:pt x="1936" y="13347"/>
                      <a:pt x="3960" y="13855"/>
                      <a:pt x="5739" y="14007"/>
                    </a:cubicBezTo>
                    <a:cubicBezTo>
                      <a:pt x="6298" y="14060"/>
                      <a:pt x="6857" y="14085"/>
                      <a:pt x="7416" y="14085"/>
                    </a:cubicBezTo>
                    <a:cubicBezTo>
                      <a:pt x="7945" y="14085"/>
                      <a:pt x="8474" y="14062"/>
                      <a:pt x="9003" y="14018"/>
                    </a:cubicBezTo>
                    <a:cubicBezTo>
                      <a:pt x="9389" y="14628"/>
                      <a:pt x="9816" y="15218"/>
                      <a:pt x="10253" y="15797"/>
                    </a:cubicBezTo>
                    <a:lnTo>
                      <a:pt x="5515" y="15421"/>
                    </a:lnTo>
                    <a:cubicBezTo>
                      <a:pt x="5505" y="15360"/>
                      <a:pt x="5495" y="15289"/>
                      <a:pt x="5465" y="15218"/>
                    </a:cubicBezTo>
                    <a:cubicBezTo>
                      <a:pt x="5324" y="14858"/>
                      <a:pt x="4972" y="14636"/>
                      <a:pt x="4600" y="14636"/>
                    </a:cubicBezTo>
                    <a:cubicBezTo>
                      <a:pt x="4489" y="14636"/>
                      <a:pt x="4375" y="14656"/>
                      <a:pt x="4265" y="14699"/>
                    </a:cubicBezTo>
                    <a:cubicBezTo>
                      <a:pt x="3797" y="14892"/>
                      <a:pt x="3563" y="15431"/>
                      <a:pt x="3746" y="15899"/>
                    </a:cubicBezTo>
                    <a:cubicBezTo>
                      <a:pt x="3893" y="16263"/>
                      <a:pt x="4235" y="16485"/>
                      <a:pt x="4601" y="16485"/>
                    </a:cubicBezTo>
                    <a:cubicBezTo>
                      <a:pt x="4715" y="16485"/>
                      <a:pt x="4832" y="16463"/>
                      <a:pt x="4946" y="16418"/>
                    </a:cubicBezTo>
                    <a:cubicBezTo>
                      <a:pt x="5180" y="16326"/>
                      <a:pt x="5352" y="16153"/>
                      <a:pt x="5444" y="15950"/>
                    </a:cubicBezTo>
                    <a:lnTo>
                      <a:pt x="10691" y="16366"/>
                    </a:lnTo>
                    <a:cubicBezTo>
                      <a:pt x="11311" y="17139"/>
                      <a:pt x="11961" y="17891"/>
                      <a:pt x="12653" y="18614"/>
                    </a:cubicBezTo>
                    <a:cubicBezTo>
                      <a:pt x="12083" y="18257"/>
                      <a:pt x="11524" y="17871"/>
                      <a:pt x="10935" y="17566"/>
                    </a:cubicBezTo>
                    <a:cubicBezTo>
                      <a:pt x="9857" y="17017"/>
                      <a:pt x="8657" y="16702"/>
                      <a:pt x="7447" y="16682"/>
                    </a:cubicBezTo>
                    <a:cubicBezTo>
                      <a:pt x="7425" y="16681"/>
                      <a:pt x="7403" y="16681"/>
                      <a:pt x="7382" y="16681"/>
                    </a:cubicBezTo>
                    <a:cubicBezTo>
                      <a:pt x="5595" y="16681"/>
                      <a:pt x="3868" y="18328"/>
                      <a:pt x="5596" y="19895"/>
                    </a:cubicBezTo>
                    <a:cubicBezTo>
                      <a:pt x="6462" y="20693"/>
                      <a:pt x="7573" y="20960"/>
                      <a:pt x="8704" y="20960"/>
                    </a:cubicBezTo>
                    <a:cubicBezTo>
                      <a:pt x="9432" y="20960"/>
                      <a:pt x="10168" y="20849"/>
                      <a:pt x="10853" y="20698"/>
                    </a:cubicBezTo>
                    <a:cubicBezTo>
                      <a:pt x="11860" y="20474"/>
                      <a:pt x="12846" y="20159"/>
                      <a:pt x="13802" y="19783"/>
                    </a:cubicBezTo>
                    <a:cubicBezTo>
                      <a:pt x="14412" y="20363"/>
                      <a:pt x="15042" y="20932"/>
                      <a:pt x="15693" y="21481"/>
                    </a:cubicBezTo>
                    <a:lnTo>
                      <a:pt x="11168" y="21989"/>
                    </a:lnTo>
                    <a:cubicBezTo>
                      <a:pt x="11138" y="21928"/>
                      <a:pt x="11107" y="21857"/>
                      <a:pt x="11077" y="21806"/>
                    </a:cubicBezTo>
                    <a:cubicBezTo>
                      <a:pt x="10901" y="21526"/>
                      <a:pt x="10604" y="21375"/>
                      <a:pt x="10299" y="21375"/>
                    </a:cubicBezTo>
                    <a:cubicBezTo>
                      <a:pt x="10127" y="21375"/>
                      <a:pt x="9953" y="21423"/>
                      <a:pt x="9796" y="21522"/>
                    </a:cubicBezTo>
                    <a:cubicBezTo>
                      <a:pt x="9369" y="21796"/>
                      <a:pt x="9247" y="22365"/>
                      <a:pt x="9521" y="22792"/>
                    </a:cubicBezTo>
                    <a:cubicBezTo>
                      <a:pt x="9698" y="23068"/>
                      <a:pt x="9998" y="23221"/>
                      <a:pt x="10304" y="23221"/>
                    </a:cubicBezTo>
                    <a:cubicBezTo>
                      <a:pt x="10471" y="23221"/>
                      <a:pt x="10641" y="23174"/>
                      <a:pt x="10792" y="23077"/>
                    </a:cubicBezTo>
                    <a:cubicBezTo>
                      <a:pt x="11005" y="22945"/>
                      <a:pt x="11138" y="22742"/>
                      <a:pt x="11189" y="22518"/>
                    </a:cubicBezTo>
                    <a:lnTo>
                      <a:pt x="16252" y="21949"/>
                    </a:lnTo>
                    <a:cubicBezTo>
                      <a:pt x="16984" y="22548"/>
                      <a:pt x="17747" y="23128"/>
                      <a:pt x="18509" y="23687"/>
                    </a:cubicBezTo>
                    <a:cubicBezTo>
                      <a:pt x="18346" y="23646"/>
                      <a:pt x="18174" y="23606"/>
                      <a:pt x="18001" y="23565"/>
                    </a:cubicBezTo>
                    <a:cubicBezTo>
                      <a:pt x="17187" y="23423"/>
                      <a:pt x="16374" y="23209"/>
                      <a:pt x="15571" y="23128"/>
                    </a:cubicBezTo>
                    <a:cubicBezTo>
                      <a:pt x="15288" y="23097"/>
                      <a:pt x="15003" y="23082"/>
                      <a:pt x="14719" y="23082"/>
                    </a:cubicBezTo>
                    <a:cubicBezTo>
                      <a:pt x="13789" y="23082"/>
                      <a:pt x="12864" y="23246"/>
                      <a:pt x="11992" y="23565"/>
                    </a:cubicBezTo>
                    <a:cubicBezTo>
                      <a:pt x="10294" y="24195"/>
                      <a:pt x="9236" y="26392"/>
                      <a:pt x="11443" y="27236"/>
                    </a:cubicBezTo>
                    <a:cubicBezTo>
                      <a:pt x="11896" y="27412"/>
                      <a:pt x="12355" y="27489"/>
                      <a:pt x="12813" y="27489"/>
                    </a:cubicBezTo>
                    <a:cubicBezTo>
                      <a:pt x="14173" y="27489"/>
                      <a:pt x="15518" y="26812"/>
                      <a:pt x="16629" y="26066"/>
                    </a:cubicBezTo>
                    <a:cubicBezTo>
                      <a:pt x="17503" y="25476"/>
                      <a:pt x="18326" y="24816"/>
                      <a:pt x="19089" y="24094"/>
                    </a:cubicBezTo>
                    <a:cubicBezTo>
                      <a:pt x="19892" y="24653"/>
                      <a:pt x="24752" y="27683"/>
                      <a:pt x="25565" y="28192"/>
                    </a:cubicBezTo>
                    <a:cubicBezTo>
                      <a:pt x="25652" y="28246"/>
                      <a:pt x="25736" y="28270"/>
                      <a:pt x="25814" y="28270"/>
                    </a:cubicBezTo>
                    <a:cubicBezTo>
                      <a:pt x="26234" y="28270"/>
                      <a:pt x="26486" y="27590"/>
                      <a:pt x="26023" y="27307"/>
                    </a:cubicBezTo>
                    <a:cubicBezTo>
                      <a:pt x="24142" y="26138"/>
                      <a:pt x="18255" y="22335"/>
                      <a:pt x="16537" y="20901"/>
                    </a:cubicBezTo>
                    <a:cubicBezTo>
                      <a:pt x="16760" y="20596"/>
                      <a:pt x="16984" y="20302"/>
                      <a:pt x="17208" y="20006"/>
                    </a:cubicBezTo>
                    <a:cubicBezTo>
                      <a:pt x="17666" y="19325"/>
                      <a:pt x="18184" y="18654"/>
                      <a:pt x="18591" y="17952"/>
                    </a:cubicBezTo>
                    <a:cubicBezTo>
                      <a:pt x="19201" y="16906"/>
                      <a:pt x="19557" y="15716"/>
                      <a:pt x="19628" y="14506"/>
                    </a:cubicBezTo>
                    <a:cubicBezTo>
                      <a:pt x="19716" y="13194"/>
                      <a:pt x="18907" y="11862"/>
                      <a:pt x="17821" y="11862"/>
                    </a:cubicBezTo>
                    <a:cubicBezTo>
                      <a:pt x="17408" y="11862"/>
                      <a:pt x="16955" y="12054"/>
                      <a:pt x="16496" y="12513"/>
                    </a:cubicBezTo>
                    <a:cubicBezTo>
                      <a:pt x="15134" y="13885"/>
                      <a:pt x="15154" y="15970"/>
                      <a:pt x="15479" y="17739"/>
                    </a:cubicBezTo>
                    <a:cubicBezTo>
                      <a:pt x="15652" y="18725"/>
                      <a:pt x="15906" y="19691"/>
                      <a:pt x="16232" y="20637"/>
                    </a:cubicBezTo>
                    <a:cubicBezTo>
                      <a:pt x="15235" y="19793"/>
                      <a:pt x="14290" y="18898"/>
                      <a:pt x="13395" y="17952"/>
                    </a:cubicBezTo>
                    <a:lnTo>
                      <a:pt x="14778" y="13571"/>
                    </a:lnTo>
                    <a:cubicBezTo>
                      <a:pt x="14849" y="13571"/>
                      <a:pt x="14920" y="13571"/>
                      <a:pt x="14981" y="13560"/>
                    </a:cubicBezTo>
                    <a:cubicBezTo>
                      <a:pt x="15490" y="13489"/>
                      <a:pt x="15836" y="13011"/>
                      <a:pt x="15764" y="12513"/>
                    </a:cubicBezTo>
                    <a:cubicBezTo>
                      <a:pt x="15691" y="12055"/>
                      <a:pt x="15303" y="11729"/>
                      <a:pt x="14855" y="11729"/>
                    </a:cubicBezTo>
                    <a:cubicBezTo>
                      <a:pt x="14806" y="11729"/>
                      <a:pt x="14756" y="11732"/>
                      <a:pt x="14706" y="11740"/>
                    </a:cubicBezTo>
                    <a:cubicBezTo>
                      <a:pt x="14209" y="11811"/>
                      <a:pt x="13863" y="12279"/>
                      <a:pt x="13934" y="12787"/>
                    </a:cubicBezTo>
                    <a:cubicBezTo>
                      <a:pt x="13974" y="13031"/>
                      <a:pt x="14107" y="13235"/>
                      <a:pt x="14290" y="13377"/>
                    </a:cubicBezTo>
                    <a:lnTo>
                      <a:pt x="12978" y="17505"/>
                    </a:lnTo>
                    <a:cubicBezTo>
                      <a:pt x="12348" y="16824"/>
                      <a:pt x="11758" y="16112"/>
                      <a:pt x="11189" y="15380"/>
                    </a:cubicBezTo>
                    <a:cubicBezTo>
                      <a:pt x="11412" y="15075"/>
                      <a:pt x="11636" y="14780"/>
                      <a:pt x="11860" y="14486"/>
                    </a:cubicBezTo>
                    <a:cubicBezTo>
                      <a:pt x="12318" y="13804"/>
                      <a:pt x="12836" y="13144"/>
                      <a:pt x="13242" y="12442"/>
                    </a:cubicBezTo>
                    <a:cubicBezTo>
                      <a:pt x="13843" y="11384"/>
                      <a:pt x="14209" y="10195"/>
                      <a:pt x="14279" y="8985"/>
                    </a:cubicBezTo>
                    <a:cubicBezTo>
                      <a:pt x="14368" y="7675"/>
                      <a:pt x="13562" y="6344"/>
                      <a:pt x="12478" y="6344"/>
                    </a:cubicBezTo>
                    <a:cubicBezTo>
                      <a:pt x="12064" y="6344"/>
                      <a:pt x="11609" y="6538"/>
                      <a:pt x="11148" y="7002"/>
                    </a:cubicBezTo>
                    <a:cubicBezTo>
                      <a:pt x="9785" y="8375"/>
                      <a:pt x="9806" y="10459"/>
                      <a:pt x="10121" y="12218"/>
                    </a:cubicBezTo>
                    <a:cubicBezTo>
                      <a:pt x="10284" y="13113"/>
                      <a:pt x="10508" y="13987"/>
                      <a:pt x="10792" y="14852"/>
                    </a:cubicBezTo>
                    <a:cubicBezTo>
                      <a:pt x="9582" y="13194"/>
                      <a:pt x="8545" y="11415"/>
                      <a:pt x="7752" y="9513"/>
                    </a:cubicBezTo>
                    <a:cubicBezTo>
                      <a:pt x="7945" y="8375"/>
                      <a:pt x="8372" y="7226"/>
                      <a:pt x="8565" y="6077"/>
                    </a:cubicBezTo>
                    <a:cubicBezTo>
                      <a:pt x="8789" y="4765"/>
                      <a:pt x="8718" y="3403"/>
                      <a:pt x="8342" y="2132"/>
                    </a:cubicBezTo>
                    <a:cubicBezTo>
                      <a:pt x="7990" y="951"/>
                      <a:pt x="6968" y="0"/>
                      <a:pt x="5981"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6"/>
              <p:cNvSpPr/>
              <p:nvPr/>
            </p:nvSpPr>
            <p:spPr>
              <a:xfrm>
                <a:off x="4708644" y="1086898"/>
                <a:ext cx="324106" cy="274727"/>
              </a:xfrm>
              <a:custGeom>
                <a:avLst/>
                <a:gdLst/>
                <a:ahLst/>
                <a:cxnLst/>
                <a:rect l="l" t="t" r="r" b="b"/>
                <a:pathLst>
                  <a:path w="5776" h="4896" extrusionOk="0">
                    <a:moveTo>
                      <a:pt x="5564" y="0"/>
                    </a:moveTo>
                    <a:cubicBezTo>
                      <a:pt x="5450" y="0"/>
                      <a:pt x="5358" y="88"/>
                      <a:pt x="5349" y="195"/>
                    </a:cubicBezTo>
                    <a:lnTo>
                      <a:pt x="4992" y="4384"/>
                    </a:lnTo>
                    <a:lnTo>
                      <a:pt x="315" y="2319"/>
                    </a:lnTo>
                    <a:cubicBezTo>
                      <a:pt x="288" y="2306"/>
                      <a:pt x="259" y="2300"/>
                      <a:pt x="231" y="2300"/>
                    </a:cubicBezTo>
                    <a:cubicBezTo>
                      <a:pt x="153" y="2300"/>
                      <a:pt x="78" y="2347"/>
                      <a:pt x="41" y="2421"/>
                    </a:cubicBezTo>
                    <a:cubicBezTo>
                      <a:pt x="1" y="2533"/>
                      <a:pt x="51" y="2655"/>
                      <a:pt x="153" y="2696"/>
                    </a:cubicBezTo>
                    <a:lnTo>
                      <a:pt x="5084" y="4882"/>
                    </a:lnTo>
                    <a:cubicBezTo>
                      <a:pt x="5112" y="4891"/>
                      <a:pt x="5141" y="4896"/>
                      <a:pt x="5170" y="4896"/>
                    </a:cubicBezTo>
                    <a:cubicBezTo>
                      <a:pt x="5205" y="4896"/>
                      <a:pt x="5239" y="4888"/>
                      <a:pt x="5267" y="4872"/>
                    </a:cubicBezTo>
                    <a:lnTo>
                      <a:pt x="5277" y="4872"/>
                    </a:lnTo>
                    <a:cubicBezTo>
                      <a:pt x="5338" y="4831"/>
                      <a:pt x="5369" y="4770"/>
                      <a:pt x="5379" y="4709"/>
                    </a:cubicBezTo>
                    <a:lnTo>
                      <a:pt x="5765" y="225"/>
                    </a:lnTo>
                    <a:cubicBezTo>
                      <a:pt x="5776" y="113"/>
                      <a:pt x="5694" y="12"/>
                      <a:pt x="5582" y="1"/>
                    </a:cubicBezTo>
                    <a:cubicBezTo>
                      <a:pt x="5576" y="1"/>
                      <a:pt x="5570" y="0"/>
                      <a:pt x="5564"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6"/>
              <p:cNvSpPr/>
              <p:nvPr/>
            </p:nvSpPr>
            <p:spPr>
              <a:xfrm>
                <a:off x="4940836" y="1469585"/>
                <a:ext cx="324106" cy="295937"/>
              </a:xfrm>
              <a:custGeom>
                <a:avLst/>
                <a:gdLst/>
                <a:ahLst/>
                <a:cxnLst/>
                <a:rect l="l" t="t" r="r" b="b"/>
                <a:pathLst>
                  <a:path w="5776" h="5274" extrusionOk="0">
                    <a:moveTo>
                      <a:pt x="5548" y="1"/>
                    </a:moveTo>
                    <a:cubicBezTo>
                      <a:pt x="5449" y="1"/>
                      <a:pt x="5358" y="78"/>
                      <a:pt x="5348" y="187"/>
                    </a:cubicBezTo>
                    <a:lnTo>
                      <a:pt x="4830" y="4732"/>
                    </a:lnTo>
                    <a:lnTo>
                      <a:pt x="326" y="2322"/>
                    </a:lnTo>
                    <a:cubicBezTo>
                      <a:pt x="297" y="2306"/>
                      <a:pt x="263" y="2298"/>
                      <a:pt x="230" y="2298"/>
                    </a:cubicBezTo>
                    <a:cubicBezTo>
                      <a:pt x="158" y="2298"/>
                      <a:pt x="86" y="2334"/>
                      <a:pt x="52" y="2404"/>
                    </a:cubicBezTo>
                    <a:cubicBezTo>
                      <a:pt x="0" y="2505"/>
                      <a:pt x="31" y="2637"/>
                      <a:pt x="133" y="2688"/>
                    </a:cubicBezTo>
                    <a:lnTo>
                      <a:pt x="4901" y="5251"/>
                    </a:lnTo>
                    <a:cubicBezTo>
                      <a:pt x="4932" y="5266"/>
                      <a:pt x="4965" y="5273"/>
                      <a:pt x="4998" y="5273"/>
                    </a:cubicBezTo>
                    <a:cubicBezTo>
                      <a:pt x="5031" y="5273"/>
                      <a:pt x="5064" y="5266"/>
                      <a:pt x="5095" y="5251"/>
                    </a:cubicBezTo>
                    <a:lnTo>
                      <a:pt x="5095" y="5240"/>
                    </a:lnTo>
                    <a:cubicBezTo>
                      <a:pt x="5156" y="5210"/>
                      <a:pt x="5196" y="5149"/>
                      <a:pt x="5206" y="5088"/>
                    </a:cubicBezTo>
                    <a:lnTo>
                      <a:pt x="5766" y="228"/>
                    </a:lnTo>
                    <a:cubicBezTo>
                      <a:pt x="5776" y="115"/>
                      <a:pt x="5694" y="14"/>
                      <a:pt x="5583" y="4"/>
                    </a:cubicBezTo>
                    <a:cubicBezTo>
                      <a:pt x="5571" y="2"/>
                      <a:pt x="5560" y="1"/>
                      <a:pt x="5548"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6"/>
              <p:cNvSpPr/>
              <p:nvPr/>
            </p:nvSpPr>
            <p:spPr>
              <a:xfrm>
                <a:off x="4821037" y="1061984"/>
                <a:ext cx="525494" cy="911716"/>
              </a:xfrm>
              <a:custGeom>
                <a:avLst/>
                <a:gdLst/>
                <a:ahLst/>
                <a:cxnLst/>
                <a:rect l="l" t="t" r="r" b="b"/>
                <a:pathLst>
                  <a:path w="9365" h="16248" extrusionOk="0">
                    <a:moveTo>
                      <a:pt x="240" y="0"/>
                    </a:moveTo>
                    <a:cubicBezTo>
                      <a:pt x="205" y="0"/>
                      <a:pt x="168" y="9"/>
                      <a:pt x="133" y="29"/>
                    </a:cubicBezTo>
                    <a:cubicBezTo>
                      <a:pt x="41" y="90"/>
                      <a:pt x="0" y="212"/>
                      <a:pt x="61" y="313"/>
                    </a:cubicBezTo>
                    <a:lnTo>
                      <a:pt x="8948" y="16144"/>
                    </a:lnTo>
                    <a:cubicBezTo>
                      <a:pt x="8984" y="16208"/>
                      <a:pt x="9054" y="16248"/>
                      <a:pt x="9128" y="16248"/>
                    </a:cubicBezTo>
                    <a:cubicBezTo>
                      <a:pt x="9160" y="16248"/>
                      <a:pt x="9192" y="16241"/>
                      <a:pt x="9223" y="16225"/>
                    </a:cubicBezTo>
                    <a:cubicBezTo>
                      <a:pt x="9324" y="16164"/>
                      <a:pt x="9365" y="16042"/>
                      <a:pt x="9304" y="15941"/>
                    </a:cubicBezTo>
                    <a:lnTo>
                      <a:pt x="417" y="110"/>
                    </a:lnTo>
                    <a:cubicBezTo>
                      <a:pt x="383" y="41"/>
                      <a:pt x="315" y="0"/>
                      <a:pt x="240"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6"/>
              <p:cNvSpPr/>
              <p:nvPr/>
            </p:nvSpPr>
            <p:spPr>
              <a:xfrm>
                <a:off x="5181614" y="1415605"/>
                <a:ext cx="133548" cy="116714"/>
              </a:xfrm>
              <a:custGeom>
                <a:avLst/>
                <a:gdLst/>
                <a:ahLst/>
                <a:cxnLst/>
                <a:rect l="l" t="t" r="r" b="b"/>
                <a:pathLst>
                  <a:path w="2380" h="2080" extrusionOk="0">
                    <a:moveTo>
                      <a:pt x="1188" y="0"/>
                    </a:moveTo>
                    <a:cubicBezTo>
                      <a:pt x="1020" y="0"/>
                      <a:pt x="849" y="42"/>
                      <a:pt x="691" y="132"/>
                    </a:cubicBezTo>
                    <a:cubicBezTo>
                      <a:pt x="183" y="406"/>
                      <a:pt x="0" y="1037"/>
                      <a:pt x="275" y="1535"/>
                    </a:cubicBezTo>
                    <a:cubicBezTo>
                      <a:pt x="463" y="1884"/>
                      <a:pt x="818" y="2080"/>
                      <a:pt x="1187" y="2080"/>
                    </a:cubicBezTo>
                    <a:cubicBezTo>
                      <a:pt x="1356" y="2080"/>
                      <a:pt x="1528" y="2038"/>
                      <a:pt x="1688" y="1952"/>
                    </a:cubicBezTo>
                    <a:cubicBezTo>
                      <a:pt x="2186" y="1678"/>
                      <a:pt x="2379" y="1047"/>
                      <a:pt x="2095" y="539"/>
                    </a:cubicBezTo>
                    <a:cubicBezTo>
                      <a:pt x="1907" y="198"/>
                      <a:pt x="1553" y="0"/>
                      <a:pt x="1188"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6"/>
              <p:cNvSpPr/>
              <p:nvPr/>
            </p:nvSpPr>
            <p:spPr>
              <a:xfrm>
                <a:off x="4887193" y="1551621"/>
                <a:ext cx="133548" cy="117051"/>
              </a:xfrm>
              <a:custGeom>
                <a:avLst/>
                <a:gdLst/>
                <a:ahLst/>
                <a:cxnLst/>
                <a:rect l="l" t="t" r="r" b="b"/>
                <a:pathLst>
                  <a:path w="2380" h="2086" extrusionOk="0">
                    <a:moveTo>
                      <a:pt x="1187" y="1"/>
                    </a:moveTo>
                    <a:cubicBezTo>
                      <a:pt x="1019" y="1"/>
                      <a:pt x="849" y="42"/>
                      <a:pt x="692" y="128"/>
                    </a:cubicBezTo>
                    <a:cubicBezTo>
                      <a:pt x="184" y="402"/>
                      <a:pt x="1" y="1043"/>
                      <a:pt x="275" y="1541"/>
                    </a:cubicBezTo>
                    <a:cubicBezTo>
                      <a:pt x="464" y="1890"/>
                      <a:pt x="819" y="2085"/>
                      <a:pt x="1188" y="2085"/>
                    </a:cubicBezTo>
                    <a:cubicBezTo>
                      <a:pt x="1357" y="2085"/>
                      <a:pt x="1529" y="2044"/>
                      <a:pt x="1688" y="1958"/>
                    </a:cubicBezTo>
                    <a:cubicBezTo>
                      <a:pt x="2197" y="1674"/>
                      <a:pt x="2380" y="1043"/>
                      <a:pt x="2106" y="545"/>
                    </a:cubicBezTo>
                    <a:cubicBezTo>
                      <a:pt x="1911" y="196"/>
                      <a:pt x="1553" y="1"/>
                      <a:pt x="1187"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6"/>
              <p:cNvSpPr/>
              <p:nvPr/>
            </p:nvSpPr>
            <p:spPr>
              <a:xfrm>
                <a:off x="4648716" y="1175051"/>
                <a:ext cx="132987" cy="117051"/>
              </a:xfrm>
              <a:custGeom>
                <a:avLst/>
                <a:gdLst/>
                <a:ahLst/>
                <a:cxnLst/>
                <a:rect l="l" t="t" r="r" b="b"/>
                <a:pathLst>
                  <a:path w="2370" h="2086" extrusionOk="0">
                    <a:moveTo>
                      <a:pt x="1183" y="1"/>
                    </a:moveTo>
                    <a:cubicBezTo>
                      <a:pt x="1014" y="1"/>
                      <a:pt x="842" y="42"/>
                      <a:pt x="682" y="129"/>
                    </a:cubicBezTo>
                    <a:cubicBezTo>
                      <a:pt x="184" y="413"/>
                      <a:pt x="1" y="1044"/>
                      <a:pt x="275" y="1541"/>
                    </a:cubicBezTo>
                    <a:cubicBezTo>
                      <a:pt x="463" y="1890"/>
                      <a:pt x="819" y="2086"/>
                      <a:pt x="1188" y="2086"/>
                    </a:cubicBezTo>
                    <a:cubicBezTo>
                      <a:pt x="1357" y="2086"/>
                      <a:pt x="1529" y="2045"/>
                      <a:pt x="1688" y="1959"/>
                    </a:cubicBezTo>
                    <a:cubicBezTo>
                      <a:pt x="2187" y="1684"/>
                      <a:pt x="2370" y="1044"/>
                      <a:pt x="2095" y="545"/>
                    </a:cubicBezTo>
                    <a:cubicBezTo>
                      <a:pt x="1907" y="197"/>
                      <a:pt x="1552" y="1"/>
                      <a:pt x="1183"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6"/>
              <p:cNvSpPr/>
              <p:nvPr/>
            </p:nvSpPr>
            <p:spPr>
              <a:xfrm>
                <a:off x="4759986" y="1009632"/>
                <a:ext cx="133548" cy="116490"/>
              </a:xfrm>
              <a:custGeom>
                <a:avLst/>
                <a:gdLst/>
                <a:ahLst/>
                <a:cxnLst/>
                <a:rect l="l" t="t" r="r" b="b"/>
                <a:pathLst>
                  <a:path w="2380" h="2076" extrusionOk="0">
                    <a:moveTo>
                      <a:pt x="1188" y="0"/>
                    </a:moveTo>
                    <a:cubicBezTo>
                      <a:pt x="1019" y="0"/>
                      <a:pt x="849" y="41"/>
                      <a:pt x="692" y="128"/>
                    </a:cubicBezTo>
                    <a:cubicBezTo>
                      <a:pt x="184" y="402"/>
                      <a:pt x="1" y="1032"/>
                      <a:pt x="275" y="1541"/>
                    </a:cubicBezTo>
                    <a:cubicBezTo>
                      <a:pt x="463" y="1882"/>
                      <a:pt x="817" y="2075"/>
                      <a:pt x="1186" y="2075"/>
                    </a:cubicBezTo>
                    <a:cubicBezTo>
                      <a:pt x="1355" y="2075"/>
                      <a:pt x="1528" y="2034"/>
                      <a:pt x="1688" y="1948"/>
                    </a:cubicBezTo>
                    <a:cubicBezTo>
                      <a:pt x="2186" y="1673"/>
                      <a:pt x="2380" y="1043"/>
                      <a:pt x="2095" y="535"/>
                    </a:cubicBezTo>
                    <a:cubicBezTo>
                      <a:pt x="1907" y="193"/>
                      <a:pt x="1552" y="0"/>
                      <a:pt x="1188"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6"/>
              <p:cNvSpPr/>
              <p:nvPr/>
            </p:nvSpPr>
            <p:spPr>
              <a:xfrm>
                <a:off x="4953967" y="1031852"/>
                <a:ext cx="133548" cy="116490"/>
              </a:xfrm>
              <a:custGeom>
                <a:avLst/>
                <a:gdLst/>
                <a:ahLst/>
                <a:cxnLst/>
                <a:rect l="l" t="t" r="r" b="b"/>
                <a:pathLst>
                  <a:path w="2380" h="2076" extrusionOk="0">
                    <a:moveTo>
                      <a:pt x="1187" y="1"/>
                    </a:moveTo>
                    <a:cubicBezTo>
                      <a:pt x="1019" y="1"/>
                      <a:pt x="849" y="42"/>
                      <a:pt x="692" y="128"/>
                    </a:cubicBezTo>
                    <a:cubicBezTo>
                      <a:pt x="184" y="403"/>
                      <a:pt x="1" y="1033"/>
                      <a:pt x="275" y="1542"/>
                    </a:cubicBezTo>
                    <a:cubicBezTo>
                      <a:pt x="463" y="1883"/>
                      <a:pt x="818" y="2076"/>
                      <a:pt x="1186" y="2076"/>
                    </a:cubicBezTo>
                    <a:cubicBezTo>
                      <a:pt x="1356" y="2076"/>
                      <a:pt x="1528" y="2035"/>
                      <a:pt x="1688" y="1948"/>
                    </a:cubicBezTo>
                    <a:cubicBezTo>
                      <a:pt x="2197" y="1674"/>
                      <a:pt x="2380" y="1043"/>
                      <a:pt x="2105" y="535"/>
                    </a:cubicBezTo>
                    <a:cubicBezTo>
                      <a:pt x="1910" y="194"/>
                      <a:pt x="1553" y="1"/>
                      <a:pt x="1187"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6"/>
              <p:cNvSpPr/>
              <p:nvPr/>
            </p:nvSpPr>
            <p:spPr>
              <a:xfrm>
                <a:off x="4491264" y="2978391"/>
                <a:ext cx="287577" cy="294815"/>
              </a:xfrm>
              <a:custGeom>
                <a:avLst/>
                <a:gdLst/>
                <a:ahLst/>
                <a:cxnLst/>
                <a:rect l="l" t="t" r="r" b="b"/>
                <a:pathLst>
                  <a:path w="5125" h="5254" extrusionOk="0">
                    <a:moveTo>
                      <a:pt x="2409" y="0"/>
                    </a:moveTo>
                    <a:cubicBezTo>
                      <a:pt x="2368" y="0"/>
                      <a:pt x="2326" y="14"/>
                      <a:pt x="2288" y="39"/>
                    </a:cubicBezTo>
                    <a:cubicBezTo>
                      <a:pt x="2207" y="100"/>
                      <a:pt x="2196" y="222"/>
                      <a:pt x="2257" y="303"/>
                    </a:cubicBezTo>
                    <a:lnTo>
                      <a:pt x="4616" y="3384"/>
                    </a:lnTo>
                    <a:lnTo>
                      <a:pt x="153" y="4879"/>
                    </a:lnTo>
                    <a:cubicBezTo>
                      <a:pt x="51" y="4919"/>
                      <a:pt x="0" y="5021"/>
                      <a:pt x="31" y="5123"/>
                    </a:cubicBezTo>
                    <a:cubicBezTo>
                      <a:pt x="64" y="5205"/>
                      <a:pt x="136" y="5253"/>
                      <a:pt x="217" y="5253"/>
                    </a:cubicBezTo>
                    <a:cubicBezTo>
                      <a:pt x="236" y="5253"/>
                      <a:pt x="255" y="5251"/>
                      <a:pt x="275" y="5245"/>
                    </a:cubicBezTo>
                    <a:lnTo>
                      <a:pt x="4982" y="3659"/>
                    </a:lnTo>
                    <a:cubicBezTo>
                      <a:pt x="5043" y="3638"/>
                      <a:pt x="5084" y="3598"/>
                      <a:pt x="5104" y="3537"/>
                    </a:cubicBezTo>
                    <a:cubicBezTo>
                      <a:pt x="5125" y="3476"/>
                      <a:pt x="5115" y="3415"/>
                      <a:pt x="5074" y="3363"/>
                    </a:cubicBezTo>
                    <a:lnTo>
                      <a:pt x="2562" y="80"/>
                    </a:lnTo>
                    <a:cubicBezTo>
                      <a:pt x="2521" y="26"/>
                      <a:pt x="2466" y="0"/>
                      <a:pt x="2409"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6"/>
              <p:cNvSpPr/>
              <p:nvPr/>
            </p:nvSpPr>
            <p:spPr>
              <a:xfrm>
                <a:off x="4887193" y="3094375"/>
                <a:ext cx="293917" cy="294927"/>
              </a:xfrm>
              <a:custGeom>
                <a:avLst/>
                <a:gdLst/>
                <a:ahLst/>
                <a:cxnLst/>
                <a:rect l="l" t="t" r="r" b="b"/>
                <a:pathLst>
                  <a:path w="5238" h="5256" extrusionOk="0">
                    <a:moveTo>
                      <a:pt x="2398" y="0"/>
                    </a:moveTo>
                    <a:cubicBezTo>
                      <a:pt x="2359" y="0"/>
                      <a:pt x="2321" y="12"/>
                      <a:pt x="2289" y="36"/>
                    </a:cubicBezTo>
                    <a:cubicBezTo>
                      <a:pt x="2207" y="97"/>
                      <a:pt x="2187" y="219"/>
                      <a:pt x="2248" y="300"/>
                    </a:cubicBezTo>
                    <a:lnTo>
                      <a:pt x="4718" y="3727"/>
                    </a:lnTo>
                    <a:lnTo>
                      <a:pt x="163" y="4875"/>
                    </a:lnTo>
                    <a:cubicBezTo>
                      <a:pt x="62" y="4906"/>
                      <a:pt x="1" y="5008"/>
                      <a:pt x="21" y="5110"/>
                    </a:cubicBezTo>
                    <a:cubicBezTo>
                      <a:pt x="48" y="5198"/>
                      <a:pt x="128" y="5256"/>
                      <a:pt x="216" y="5256"/>
                    </a:cubicBezTo>
                    <a:cubicBezTo>
                      <a:pt x="229" y="5256"/>
                      <a:pt x="242" y="5255"/>
                      <a:pt x="255" y="5252"/>
                    </a:cubicBezTo>
                    <a:lnTo>
                      <a:pt x="5084" y="4021"/>
                    </a:lnTo>
                    <a:cubicBezTo>
                      <a:pt x="5145" y="4012"/>
                      <a:pt x="5197" y="3960"/>
                      <a:pt x="5217" y="3899"/>
                    </a:cubicBezTo>
                    <a:cubicBezTo>
                      <a:pt x="5237" y="3838"/>
                      <a:pt x="5237" y="3777"/>
                      <a:pt x="5197" y="3727"/>
                    </a:cubicBezTo>
                    <a:lnTo>
                      <a:pt x="2553" y="76"/>
                    </a:lnTo>
                    <a:cubicBezTo>
                      <a:pt x="2516" y="27"/>
                      <a:pt x="2457" y="0"/>
                      <a:pt x="2398"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6"/>
              <p:cNvSpPr/>
              <p:nvPr/>
            </p:nvSpPr>
            <p:spPr>
              <a:xfrm>
                <a:off x="4472467" y="3077036"/>
                <a:ext cx="915139" cy="315969"/>
              </a:xfrm>
              <a:custGeom>
                <a:avLst/>
                <a:gdLst/>
                <a:ahLst/>
                <a:cxnLst/>
                <a:rect l="l" t="t" r="r" b="b"/>
                <a:pathLst>
                  <a:path w="16309" h="5631" extrusionOk="0">
                    <a:moveTo>
                      <a:pt x="214" y="0"/>
                    </a:moveTo>
                    <a:cubicBezTo>
                      <a:pt x="132" y="0"/>
                      <a:pt x="55" y="50"/>
                      <a:pt x="30" y="131"/>
                    </a:cubicBezTo>
                    <a:cubicBezTo>
                      <a:pt x="0" y="233"/>
                      <a:pt x="51" y="345"/>
                      <a:pt x="152" y="375"/>
                    </a:cubicBezTo>
                    <a:lnTo>
                      <a:pt x="16034" y="5622"/>
                    </a:lnTo>
                    <a:cubicBezTo>
                      <a:pt x="16054" y="5628"/>
                      <a:pt x="16073" y="5631"/>
                      <a:pt x="16093" y="5631"/>
                    </a:cubicBezTo>
                    <a:cubicBezTo>
                      <a:pt x="16173" y="5631"/>
                      <a:pt x="16245" y="5582"/>
                      <a:pt x="16278" y="5500"/>
                    </a:cubicBezTo>
                    <a:cubicBezTo>
                      <a:pt x="16309" y="5398"/>
                      <a:pt x="16248" y="5286"/>
                      <a:pt x="16156" y="5256"/>
                    </a:cubicBezTo>
                    <a:lnTo>
                      <a:pt x="274" y="9"/>
                    </a:lnTo>
                    <a:cubicBezTo>
                      <a:pt x="254" y="3"/>
                      <a:pt x="234" y="0"/>
                      <a:pt x="214"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6"/>
              <p:cNvSpPr/>
              <p:nvPr/>
            </p:nvSpPr>
            <p:spPr>
              <a:xfrm>
                <a:off x="4953967" y="3048924"/>
                <a:ext cx="121035" cy="107792"/>
              </a:xfrm>
              <a:custGeom>
                <a:avLst/>
                <a:gdLst/>
                <a:ahLst/>
                <a:cxnLst/>
                <a:rect l="l" t="t" r="r" b="b"/>
                <a:pathLst>
                  <a:path w="2157" h="1921" extrusionOk="0">
                    <a:moveTo>
                      <a:pt x="1078" y="1"/>
                    </a:moveTo>
                    <a:cubicBezTo>
                      <a:pt x="681" y="1"/>
                      <a:pt x="311" y="256"/>
                      <a:pt x="173" y="653"/>
                    </a:cubicBezTo>
                    <a:cubicBezTo>
                      <a:pt x="1" y="1151"/>
                      <a:pt x="265" y="1700"/>
                      <a:pt x="763" y="1873"/>
                    </a:cubicBezTo>
                    <a:cubicBezTo>
                      <a:pt x="864" y="1905"/>
                      <a:pt x="967" y="1921"/>
                      <a:pt x="1067" y="1921"/>
                    </a:cubicBezTo>
                    <a:cubicBezTo>
                      <a:pt x="1472" y="1921"/>
                      <a:pt x="1845" y="1672"/>
                      <a:pt x="1983" y="1273"/>
                    </a:cubicBezTo>
                    <a:cubicBezTo>
                      <a:pt x="2156" y="775"/>
                      <a:pt x="1892" y="226"/>
                      <a:pt x="1383" y="52"/>
                    </a:cubicBezTo>
                    <a:cubicBezTo>
                      <a:pt x="1282" y="17"/>
                      <a:pt x="1179" y="1"/>
                      <a:pt x="1078"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6"/>
              <p:cNvSpPr/>
              <p:nvPr/>
            </p:nvSpPr>
            <p:spPr>
              <a:xfrm>
                <a:off x="4838151" y="3324492"/>
                <a:ext cx="120979" cy="107792"/>
              </a:xfrm>
              <a:custGeom>
                <a:avLst/>
                <a:gdLst/>
                <a:ahLst/>
                <a:cxnLst/>
                <a:rect l="l" t="t" r="r" b="b"/>
                <a:pathLst>
                  <a:path w="2156" h="1921" extrusionOk="0">
                    <a:moveTo>
                      <a:pt x="1086" y="1"/>
                    </a:moveTo>
                    <a:cubicBezTo>
                      <a:pt x="687" y="1"/>
                      <a:pt x="311" y="256"/>
                      <a:pt x="173" y="652"/>
                    </a:cubicBezTo>
                    <a:cubicBezTo>
                      <a:pt x="0" y="1151"/>
                      <a:pt x="275" y="1700"/>
                      <a:pt x="773" y="1872"/>
                    </a:cubicBezTo>
                    <a:cubicBezTo>
                      <a:pt x="872" y="1905"/>
                      <a:pt x="974" y="1920"/>
                      <a:pt x="1074" y="1920"/>
                    </a:cubicBezTo>
                    <a:cubicBezTo>
                      <a:pt x="1476" y="1920"/>
                      <a:pt x="1855" y="1671"/>
                      <a:pt x="1993" y="1273"/>
                    </a:cubicBezTo>
                    <a:cubicBezTo>
                      <a:pt x="2156" y="774"/>
                      <a:pt x="1891" y="225"/>
                      <a:pt x="1394" y="53"/>
                    </a:cubicBezTo>
                    <a:cubicBezTo>
                      <a:pt x="1292" y="18"/>
                      <a:pt x="1188" y="1"/>
                      <a:pt x="1086"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6"/>
              <p:cNvSpPr/>
              <p:nvPr/>
            </p:nvSpPr>
            <p:spPr>
              <a:xfrm>
                <a:off x="4442166" y="3216868"/>
                <a:ext cx="121035" cy="107792"/>
              </a:xfrm>
              <a:custGeom>
                <a:avLst/>
                <a:gdLst/>
                <a:ahLst/>
                <a:cxnLst/>
                <a:rect l="l" t="t" r="r" b="b"/>
                <a:pathLst>
                  <a:path w="2157" h="1921" extrusionOk="0">
                    <a:moveTo>
                      <a:pt x="1083" y="1"/>
                    </a:moveTo>
                    <a:cubicBezTo>
                      <a:pt x="682" y="1"/>
                      <a:pt x="304" y="250"/>
                      <a:pt x="174" y="649"/>
                    </a:cubicBezTo>
                    <a:cubicBezTo>
                      <a:pt x="1" y="1147"/>
                      <a:pt x="265" y="1696"/>
                      <a:pt x="764" y="1869"/>
                    </a:cubicBezTo>
                    <a:cubicBezTo>
                      <a:pt x="867" y="1904"/>
                      <a:pt x="972" y="1921"/>
                      <a:pt x="1074" y="1921"/>
                    </a:cubicBezTo>
                    <a:cubicBezTo>
                      <a:pt x="1476" y="1921"/>
                      <a:pt x="1846" y="1666"/>
                      <a:pt x="1984" y="1269"/>
                    </a:cubicBezTo>
                    <a:cubicBezTo>
                      <a:pt x="2156" y="771"/>
                      <a:pt x="1882" y="222"/>
                      <a:pt x="1384" y="49"/>
                    </a:cubicBezTo>
                    <a:cubicBezTo>
                      <a:pt x="1284" y="16"/>
                      <a:pt x="1183" y="1"/>
                      <a:pt x="1083"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6"/>
              <p:cNvSpPr/>
              <p:nvPr/>
            </p:nvSpPr>
            <p:spPr>
              <a:xfrm>
                <a:off x="4414783" y="3034896"/>
                <a:ext cx="121035" cy="107792"/>
              </a:xfrm>
              <a:custGeom>
                <a:avLst/>
                <a:gdLst/>
                <a:ahLst/>
                <a:cxnLst/>
                <a:rect l="l" t="t" r="r" b="b"/>
                <a:pathLst>
                  <a:path w="2157" h="1921" extrusionOk="0">
                    <a:moveTo>
                      <a:pt x="1084" y="1"/>
                    </a:moveTo>
                    <a:cubicBezTo>
                      <a:pt x="685" y="1"/>
                      <a:pt x="312" y="250"/>
                      <a:pt x="174" y="648"/>
                    </a:cubicBezTo>
                    <a:cubicBezTo>
                      <a:pt x="1" y="1147"/>
                      <a:pt x="265" y="1696"/>
                      <a:pt x="774" y="1868"/>
                    </a:cubicBezTo>
                    <a:cubicBezTo>
                      <a:pt x="875" y="1904"/>
                      <a:pt x="978" y="1920"/>
                      <a:pt x="1080" y="1920"/>
                    </a:cubicBezTo>
                    <a:cubicBezTo>
                      <a:pt x="1476" y="1920"/>
                      <a:pt x="1846" y="1665"/>
                      <a:pt x="1984" y="1269"/>
                    </a:cubicBezTo>
                    <a:cubicBezTo>
                      <a:pt x="2156" y="770"/>
                      <a:pt x="1892" y="221"/>
                      <a:pt x="1384" y="49"/>
                    </a:cubicBezTo>
                    <a:cubicBezTo>
                      <a:pt x="1284" y="16"/>
                      <a:pt x="1183" y="1"/>
                      <a:pt x="1084"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6"/>
              <p:cNvSpPr/>
              <p:nvPr/>
            </p:nvSpPr>
            <p:spPr>
              <a:xfrm>
                <a:off x="4560283" y="2929348"/>
                <a:ext cx="121035" cy="107792"/>
              </a:xfrm>
              <a:custGeom>
                <a:avLst/>
                <a:gdLst/>
                <a:ahLst/>
                <a:cxnLst/>
                <a:rect l="l" t="t" r="r" b="b"/>
                <a:pathLst>
                  <a:path w="2157" h="1921" extrusionOk="0">
                    <a:moveTo>
                      <a:pt x="1093" y="0"/>
                    </a:moveTo>
                    <a:cubicBezTo>
                      <a:pt x="692" y="0"/>
                      <a:pt x="312" y="249"/>
                      <a:pt x="173" y="649"/>
                    </a:cubicBezTo>
                    <a:cubicBezTo>
                      <a:pt x="1" y="1146"/>
                      <a:pt x="275" y="1695"/>
                      <a:pt x="774" y="1869"/>
                    </a:cubicBezTo>
                    <a:cubicBezTo>
                      <a:pt x="875" y="1904"/>
                      <a:pt x="978" y="1920"/>
                      <a:pt x="1080" y="1920"/>
                    </a:cubicBezTo>
                    <a:cubicBezTo>
                      <a:pt x="1479" y="1920"/>
                      <a:pt x="1856" y="1666"/>
                      <a:pt x="1994" y="1268"/>
                    </a:cubicBezTo>
                    <a:cubicBezTo>
                      <a:pt x="2156" y="771"/>
                      <a:pt x="1892" y="222"/>
                      <a:pt x="1393" y="48"/>
                    </a:cubicBezTo>
                    <a:cubicBezTo>
                      <a:pt x="1294" y="16"/>
                      <a:pt x="1193" y="0"/>
                      <a:pt x="1093"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6"/>
              <p:cNvSpPr/>
              <p:nvPr/>
            </p:nvSpPr>
            <p:spPr>
              <a:xfrm>
                <a:off x="4669253" y="3569871"/>
                <a:ext cx="139271" cy="139271"/>
              </a:xfrm>
              <a:custGeom>
                <a:avLst/>
                <a:gdLst/>
                <a:ahLst/>
                <a:cxnLst/>
                <a:rect l="l" t="t" r="r" b="b"/>
                <a:pathLst>
                  <a:path w="2482" h="2482" extrusionOk="0">
                    <a:moveTo>
                      <a:pt x="1241" y="1"/>
                    </a:moveTo>
                    <a:cubicBezTo>
                      <a:pt x="560" y="1"/>
                      <a:pt x="1" y="560"/>
                      <a:pt x="1" y="1241"/>
                    </a:cubicBezTo>
                    <a:cubicBezTo>
                      <a:pt x="1" y="1923"/>
                      <a:pt x="560" y="2482"/>
                      <a:pt x="1241" y="2482"/>
                    </a:cubicBezTo>
                    <a:cubicBezTo>
                      <a:pt x="1932" y="2482"/>
                      <a:pt x="2481" y="1923"/>
                      <a:pt x="2481" y="1241"/>
                    </a:cubicBezTo>
                    <a:cubicBezTo>
                      <a:pt x="2481" y="560"/>
                      <a:pt x="1932" y="1"/>
                      <a:pt x="1241"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6"/>
              <p:cNvSpPr/>
              <p:nvPr/>
            </p:nvSpPr>
            <p:spPr>
              <a:xfrm>
                <a:off x="4457597" y="2727793"/>
                <a:ext cx="54261" cy="54822"/>
              </a:xfrm>
              <a:custGeom>
                <a:avLst/>
                <a:gdLst/>
                <a:ahLst/>
                <a:cxnLst/>
                <a:rect l="l" t="t" r="r" b="b"/>
                <a:pathLst>
                  <a:path w="967" h="977" extrusionOk="0">
                    <a:moveTo>
                      <a:pt x="489" y="0"/>
                    </a:moveTo>
                    <a:cubicBezTo>
                      <a:pt x="214" y="0"/>
                      <a:pt x="1" y="224"/>
                      <a:pt x="1" y="488"/>
                    </a:cubicBezTo>
                    <a:cubicBezTo>
                      <a:pt x="1" y="753"/>
                      <a:pt x="214" y="976"/>
                      <a:pt x="489" y="976"/>
                    </a:cubicBezTo>
                    <a:cubicBezTo>
                      <a:pt x="753" y="976"/>
                      <a:pt x="966" y="753"/>
                      <a:pt x="966" y="488"/>
                    </a:cubicBezTo>
                    <a:cubicBezTo>
                      <a:pt x="966" y="224"/>
                      <a:pt x="753" y="0"/>
                      <a:pt x="489"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6"/>
              <p:cNvSpPr/>
              <p:nvPr/>
            </p:nvSpPr>
            <p:spPr>
              <a:xfrm>
                <a:off x="5868485" y="1510266"/>
                <a:ext cx="109083" cy="109588"/>
              </a:xfrm>
              <a:custGeom>
                <a:avLst/>
                <a:gdLst/>
                <a:ahLst/>
                <a:cxnLst/>
                <a:rect l="l" t="t" r="r" b="b"/>
                <a:pathLst>
                  <a:path w="1944" h="1953" extrusionOk="0">
                    <a:moveTo>
                      <a:pt x="977" y="1"/>
                    </a:moveTo>
                    <a:cubicBezTo>
                      <a:pt x="438" y="1"/>
                      <a:pt x="1" y="438"/>
                      <a:pt x="1" y="977"/>
                    </a:cubicBezTo>
                    <a:cubicBezTo>
                      <a:pt x="1" y="1516"/>
                      <a:pt x="438" y="1953"/>
                      <a:pt x="977" y="1953"/>
                    </a:cubicBezTo>
                    <a:cubicBezTo>
                      <a:pt x="1506" y="1953"/>
                      <a:pt x="1943" y="1516"/>
                      <a:pt x="1943" y="977"/>
                    </a:cubicBezTo>
                    <a:cubicBezTo>
                      <a:pt x="1943" y="438"/>
                      <a:pt x="1506" y="1"/>
                      <a:pt x="977"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6"/>
              <p:cNvSpPr/>
              <p:nvPr/>
            </p:nvSpPr>
            <p:spPr>
              <a:xfrm>
                <a:off x="6134962" y="1861698"/>
                <a:ext cx="54822" cy="54822"/>
              </a:xfrm>
              <a:custGeom>
                <a:avLst/>
                <a:gdLst/>
                <a:ahLst/>
                <a:cxnLst/>
                <a:rect l="l" t="t" r="r" b="b"/>
                <a:pathLst>
                  <a:path w="977" h="977" extrusionOk="0">
                    <a:moveTo>
                      <a:pt x="489" y="1"/>
                    </a:moveTo>
                    <a:cubicBezTo>
                      <a:pt x="224" y="1"/>
                      <a:pt x="1" y="224"/>
                      <a:pt x="1" y="489"/>
                    </a:cubicBezTo>
                    <a:cubicBezTo>
                      <a:pt x="1" y="753"/>
                      <a:pt x="224" y="977"/>
                      <a:pt x="489" y="977"/>
                    </a:cubicBezTo>
                    <a:cubicBezTo>
                      <a:pt x="753" y="977"/>
                      <a:pt x="977" y="753"/>
                      <a:pt x="977" y="489"/>
                    </a:cubicBezTo>
                    <a:cubicBezTo>
                      <a:pt x="977" y="224"/>
                      <a:pt x="753" y="1"/>
                      <a:pt x="489"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6"/>
              <p:cNvSpPr/>
              <p:nvPr/>
            </p:nvSpPr>
            <p:spPr>
              <a:xfrm>
                <a:off x="7152167" y="3636084"/>
                <a:ext cx="91351" cy="91295"/>
              </a:xfrm>
              <a:custGeom>
                <a:avLst/>
                <a:gdLst/>
                <a:ahLst/>
                <a:cxnLst/>
                <a:rect l="l" t="t" r="r" b="b"/>
                <a:pathLst>
                  <a:path w="1628" h="1627" extrusionOk="0">
                    <a:moveTo>
                      <a:pt x="814" y="0"/>
                    </a:moveTo>
                    <a:cubicBezTo>
                      <a:pt x="367" y="0"/>
                      <a:pt x="1" y="366"/>
                      <a:pt x="1" y="814"/>
                    </a:cubicBezTo>
                    <a:cubicBezTo>
                      <a:pt x="1" y="1261"/>
                      <a:pt x="367" y="1627"/>
                      <a:pt x="814" y="1627"/>
                    </a:cubicBezTo>
                    <a:cubicBezTo>
                      <a:pt x="1262" y="1627"/>
                      <a:pt x="1628" y="1261"/>
                      <a:pt x="1628" y="814"/>
                    </a:cubicBezTo>
                    <a:cubicBezTo>
                      <a:pt x="1628" y="366"/>
                      <a:pt x="1262" y="0"/>
                      <a:pt x="814"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6"/>
              <p:cNvSpPr/>
              <p:nvPr/>
            </p:nvSpPr>
            <p:spPr>
              <a:xfrm>
                <a:off x="7285714" y="3908790"/>
                <a:ext cx="54822" cy="54822"/>
              </a:xfrm>
              <a:custGeom>
                <a:avLst/>
                <a:gdLst/>
                <a:ahLst/>
                <a:cxnLst/>
                <a:rect l="l" t="t" r="r" b="b"/>
                <a:pathLst>
                  <a:path w="977" h="977" extrusionOk="0">
                    <a:moveTo>
                      <a:pt x="488" y="0"/>
                    </a:moveTo>
                    <a:cubicBezTo>
                      <a:pt x="214" y="0"/>
                      <a:pt x="0" y="224"/>
                      <a:pt x="0" y="488"/>
                    </a:cubicBezTo>
                    <a:cubicBezTo>
                      <a:pt x="0" y="753"/>
                      <a:pt x="214" y="976"/>
                      <a:pt x="488" y="976"/>
                    </a:cubicBezTo>
                    <a:cubicBezTo>
                      <a:pt x="753" y="976"/>
                      <a:pt x="976" y="753"/>
                      <a:pt x="976" y="488"/>
                    </a:cubicBezTo>
                    <a:cubicBezTo>
                      <a:pt x="976" y="224"/>
                      <a:pt x="753" y="0"/>
                      <a:pt x="488"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6"/>
              <p:cNvSpPr/>
              <p:nvPr/>
            </p:nvSpPr>
            <p:spPr>
              <a:xfrm>
                <a:off x="6424783" y="1737914"/>
                <a:ext cx="619089" cy="526560"/>
              </a:xfrm>
              <a:custGeom>
                <a:avLst/>
                <a:gdLst/>
                <a:ahLst/>
                <a:cxnLst/>
                <a:rect l="l" t="t" r="r" b="b"/>
                <a:pathLst>
                  <a:path w="11033" h="9384" extrusionOk="0">
                    <a:moveTo>
                      <a:pt x="1497" y="1"/>
                    </a:moveTo>
                    <a:cubicBezTo>
                      <a:pt x="1486" y="1"/>
                      <a:pt x="1475" y="1"/>
                      <a:pt x="1465" y="1"/>
                    </a:cubicBezTo>
                    <a:cubicBezTo>
                      <a:pt x="844" y="11"/>
                      <a:pt x="204" y="397"/>
                      <a:pt x="71" y="1007"/>
                    </a:cubicBezTo>
                    <a:cubicBezTo>
                      <a:pt x="1" y="1332"/>
                      <a:pt x="92" y="1668"/>
                      <a:pt x="173" y="1994"/>
                    </a:cubicBezTo>
                    <a:cubicBezTo>
                      <a:pt x="397" y="2837"/>
                      <a:pt x="631" y="3691"/>
                      <a:pt x="855" y="4545"/>
                    </a:cubicBezTo>
                    <a:cubicBezTo>
                      <a:pt x="1099" y="5491"/>
                      <a:pt x="1363" y="6467"/>
                      <a:pt x="1922" y="7281"/>
                    </a:cubicBezTo>
                    <a:cubicBezTo>
                      <a:pt x="2766" y="8511"/>
                      <a:pt x="4230" y="9243"/>
                      <a:pt x="5725" y="9365"/>
                    </a:cubicBezTo>
                    <a:cubicBezTo>
                      <a:pt x="5873" y="9377"/>
                      <a:pt x="6023" y="9383"/>
                      <a:pt x="6174" y="9383"/>
                    </a:cubicBezTo>
                    <a:cubicBezTo>
                      <a:pt x="7501" y="9383"/>
                      <a:pt x="8855" y="8899"/>
                      <a:pt x="9741" y="7921"/>
                    </a:cubicBezTo>
                    <a:cubicBezTo>
                      <a:pt x="10738" y="6833"/>
                      <a:pt x="11032" y="5094"/>
                      <a:pt x="10280" y="3824"/>
                    </a:cubicBezTo>
                    <a:cubicBezTo>
                      <a:pt x="9680" y="2827"/>
                      <a:pt x="8541" y="2247"/>
                      <a:pt x="7392" y="2085"/>
                    </a:cubicBezTo>
                    <a:cubicBezTo>
                      <a:pt x="6711" y="1994"/>
                      <a:pt x="6020" y="2024"/>
                      <a:pt x="5349" y="1881"/>
                    </a:cubicBezTo>
                    <a:cubicBezTo>
                      <a:pt x="4556" y="1709"/>
                      <a:pt x="3925" y="1302"/>
                      <a:pt x="3345" y="763"/>
                    </a:cubicBezTo>
                    <a:cubicBezTo>
                      <a:pt x="2865" y="323"/>
                      <a:pt x="2159" y="1"/>
                      <a:pt x="1497"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6"/>
              <p:cNvSpPr/>
              <p:nvPr/>
            </p:nvSpPr>
            <p:spPr>
              <a:xfrm>
                <a:off x="5799467" y="1751606"/>
                <a:ext cx="525494" cy="622288"/>
              </a:xfrm>
              <a:custGeom>
                <a:avLst/>
                <a:gdLst/>
                <a:ahLst/>
                <a:cxnLst/>
                <a:rect l="l" t="t" r="r" b="b"/>
                <a:pathLst>
                  <a:path w="9365" h="11090" extrusionOk="0">
                    <a:moveTo>
                      <a:pt x="1" y="1"/>
                    </a:moveTo>
                    <a:lnTo>
                      <a:pt x="1" y="6396"/>
                    </a:lnTo>
                    <a:cubicBezTo>
                      <a:pt x="1088" y="7758"/>
                      <a:pt x="2340" y="9009"/>
                      <a:pt x="3854" y="9873"/>
                    </a:cubicBezTo>
                    <a:cubicBezTo>
                      <a:pt x="5102" y="10583"/>
                      <a:pt x="6601" y="11090"/>
                      <a:pt x="8058" y="11090"/>
                    </a:cubicBezTo>
                    <a:cubicBezTo>
                      <a:pt x="8501" y="11090"/>
                      <a:pt x="8939" y="11043"/>
                      <a:pt x="9365" y="10941"/>
                    </a:cubicBezTo>
                    <a:lnTo>
                      <a:pt x="9365" y="6956"/>
                    </a:lnTo>
                    <a:cubicBezTo>
                      <a:pt x="9220" y="6967"/>
                      <a:pt x="9075" y="6973"/>
                      <a:pt x="8931" y="6973"/>
                    </a:cubicBezTo>
                    <a:cubicBezTo>
                      <a:pt x="6584" y="6973"/>
                      <a:pt x="4405" y="5448"/>
                      <a:pt x="2939" y="3590"/>
                    </a:cubicBezTo>
                    <a:cubicBezTo>
                      <a:pt x="2044" y="2461"/>
                      <a:pt x="1912" y="1587"/>
                      <a:pt x="265" y="234"/>
                    </a:cubicBezTo>
                    <a:cubicBezTo>
                      <a:pt x="173" y="153"/>
                      <a:pt x="92" y="82"/>
                      <a:pt x="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6"/>
              <p:cNvSpPr/>
              <p:nvPr/>
            </p:nvSpPr>
            <p:spPr>
              <a:xfrm>
                <a:off x="5872525" y="2015222"/>
                <a:ext cx="452435" cy="358671"/>
              </a:xfrm>
              <a:custGeom>
                <a:avLst/>
                <a:gdLst/>
                <a:ahLst/>
                <a:cxnLst/>
                <a:rect l="l" t="t" r="r" b="b"/>
                <a:pathLst>
                  <a:path w="8063" h="6392" extrusionOk="0">
                    <a:moveTo>
                      <a:pt x="2644" y="0"/>
                    </a:moveTo>
                    <a:cubicBezTo>
                      <a:pt x="2441" y="366"/>
                      <a:pt x="2217" y="712"/>
                      <a:pt x="1962" y="1047"/>
                    </a:cubicBezTo>
                    <a:cubicBezTo>
                      <a:pt x="1383" y="1830"/>
                      <a:pt x="712" y="2532"/>
                      <a:pt x="0" y="3173"/>
                    </a:cubicBezTo>
                    <a:cubicBezTo>
                      <a:pt x="763" y="3945"/>
                      <a:pt x="1607" y="4637"/>
                      <a:pt x="2552" y="5175"/>
                    </a:cubicBezTo>
                    <a:cubicBezTo>
                      <a:pt x="3800" y="5885"/>
                      <a:pt x="5299" y="6392"/>
                      <a:pt x="6756" y="6392"/>
                    </a:cubicBezTo>
                    <a:cubicBezTo>
                      <a:pt x="7199" y="6392"/>
                      <a:pt x="7637" y="6345"/>
                      <a:pt x="8063" y="6243"/>
                    </a:cubicBezTo>
                    <a:lnTo>
                      <a:pt x="8063" y="2258"/>
                    </a:lnTo>
                    <a:cubicBezTo>
                      <a:pt x="7918" y="2269"/>
                      <a:pt x="7773" y="2275"/>
                      <a:pt x="7629" y="2275"/>
                    </a:cubicBezTo>
                    <a:cubicBezTo>
                      <a:pt x="5768" y="2275"/>
                      <a:pt x="4022" y="1322"/>
                      <a:pt x="2644" y="0"/>
                    </a:cubicBezTo>
                    <a:close/>
                  </a:path>
                </a:pathLst>
              </a:custGeom>
              <a:solidFill>
                <a:srgbClr val="FF87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6"/>
              <p:cNvSpPr/>
              <p:nvPr/>
            </p:nvSpPr>
            <p:spPr>
              <a:xfrm>
                <a:off x="6307788" y="1805249"/>
                <a:ext cx="264234" cy="271304"/>
              </a:xfrm>
              <a:custGeom>
                <a:avLst/>
                <a:gdLst/>
                <a:ahLst/>
                <a:cxnLst/>
                <a:rect l="l" t="t" r="r" b="b"/>
                <a:pathLst>
                  <a:path w="4709" h="4835" extrusionOk="0">
                    <a:moveTo>
                      <a:pt x="2858" y="1"/>
                    </a:moveTo>
                    <a:lnTo>
                      <a:pt x="1821" y="1444"/>
                    </a:lnTo>
                    <a:lnTo>
                      <a:pt x="1252" y="1922"/>
                    </a:lnTo>
                    <a:cubicBezTo>
                      <a:pt x="1262" y="2278"/>
                      <a:pt x="1130" y="2563"/>
                      <a:pt x="957" y="2848"/>
                    </a:cubicBezTo>
                    <a:cubicBezTo>
                      <a:pt x="855" y="3010"/>
                      <a:pt x="744" y="3173"/>
                      <a:pt x="631" y="3336"/>
                    </a:cubicBezTo>
                    <a:cubicBezTo>
                      <a:pt x="469" y="3580"/>
                      <a:pt x="276" y="3833"/>
                      <a:pt x="1" y="3915"/>
                    </a:cubicBezTo>
                    <a:cubicBezTo>
                      <a:pt x="408" y="4454"/>
                      <a:pt x="1099" y="4718"/>
                      <a:pt x="1770" y="4739"/>
                    </a:cubicBezTo>
                    <a:cubicBezTo>
                      <a:pt x="2132" y="4750"/>
                      <a:pt x="2815" y="4835"/>
                      <a:pt x="3441" y="4835"/>
                    </a:cubicBezTo>
                    <a:cubicBezTo>
                      <a:pt x="3994" y="4835"/>
                      <a:pt x="4504" y="4768"/>
                      <a:pt x="4709" y="4525"/>
                    </a:cubicBezTo>
                    <a:cubicBezTo>
                      <a:pt x="3682" y="3824"/>
                      <a:pt x="2716" y="803"/>
                      <a:pt x="2858" y="1"/>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6"/>
              <p:cNvSpPr/>
              <p:nvPr/>
            </p:nvSpPr>
            <p:spPr>
              <a:xfrm>
                <a:off x="6361432" y="1873145"/>
                <a:ext cx="74798" cy="91912"/>
              </a:xfrm>
              <a:custGeom>
                <a:avLst/>
                <a:gdLst/>
                <a:ahLst/>
                <a:cxnLst/>
                <a:rect l="l" t="t" r="r" b="b"/>
                <a:pathLst>
                  <a:path w="1333" h="1638" extrusionOk="0">
                    <a:moveTo>
                      <a:pt x="346" y="0"/>
                    </a:moveTo>
                    <a:lnTo>
                      <a:pt x="346" y="0"/>
                    </a:lnTo>
                    <a:cubicBezTo>
                      <a:pt x="357" y="356"/>
                      <a:pt x="174" y="1353"/>
                      <a:pt x="1" y="1638"/>
                    </a:cubicBezTo>
                    <a:cubicBezTo>
                      <a:pt x="285" y="1556"/>
                      <a:pt x="550" y="1434"/>
                      <a:pt x="773" y="1241"/>
                    </a:cubicBezTo>
                    <a:cubicBezTo>
                      <a:pt x="1069" y="976"/>
                      <a:pt x="1241" y="610"/>
                      <a:pt x="1333" y="234"/>
                    </a:cubicBezTo>
                    <a:lnTo>
                      <a:pt x="865" y="234"/>
                    </a:lnTo>
                    <a:lnTo>
                      <a:pt x="346" y="0"/>
                    </a:ln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6"/>
              <p:cNvSpPr/>
              <p:nvPr/>
            </p:nvSpPr>
            <p:spPr>
              <a:xfrm>
                <a:off x="6331243" y="1668335"/>
                <a:ext cx="136353" cy="235672"/>
              </a:xfrm>
              <a:custGeom>
                <a:avLst/>
                <a:gdLst/>
                <a:ahLst/>
                <a:cxnLst/>
                <a:rect l="l" t="t" r="r" b="b"/>
                <a:pathLst>
                  <a:path w="2430" h="4200" extrusionOk="0">
                    <a:moveTo>
                      <a:pt x="1220" y="0"/>
                    </a:moveTo>
                    <a:cubicBezTo>
                      <a:pt x="549" y="0"/>
                      <a:pt x="0" y="549"/>
                      <a:pt x="0" y="1221"/>
                    </a:cubicBezTo>
                    <a:lnTo>
                      <a:pt x="0" y="2990"/>
                    </a:lnTo>
                    <a:cubicBezTo>
                      <a:pt x="0" y="3650"/>
                      <a:pt x="549" y="4199"/>
                      <a:pt x="1220" y="4199"/>
                    </a:cubicBezTo>
                    <a:cubicBezTo>
                      <a:pt x="1891" y="4199"/>
                      <a:pt x="2430" y="3650"/>
                      <a:pt x="2430" y="2990"/>
                    </a:cubicBezTo>
                    <a:lnTo>
                      <a:pt x="2430" y="1221"/>
                    </a:lnTo>
                    <a:cubicBezTo>
                      <a:pt x="2430" y="549"/>
                      <a:pt x="1891" y="0"/>
                      <a:pt x="1220" y="0"/>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6"/>
              <p:cNvSpPr/>
              <p:nvPr/>
            </p:nvSpPr>
            <p:spPr>
              <a:xfrm>
                <a:off x="6455027" y="1784151"/>
                <a:ext cx="52521" cy="52521"/>
              </a:xfrm>
              <a:custGeom>
                <a:avLst/>
                <a:gdLst/>
                <a:ahLst/>
                <a:cxnLst/>
                <a:rect l="l" t="t" r="r" b="b"/>
                <a:pathLst>
                  <a:path w="936" h="936" extrusionOk="0">
                    <a:moveTo>
                      <a:pt x="468" y="0"/>
                    </a:moveTo>
                    <a:cubicBezTo>
                      <a:pt x="203" y="0"/>
                      <a:pt x="0" y="214"/>
                      <a:pt x="0" y="468"/>
                    </a:cubicBezTo>
                    <a:cubicBezTo>
                      <a:pt x="0" y="732"/>
                      <a:pt x="203" y="935"/>
                      <a:pt x="468" y="935"/>
                    </a:cubicBezTo>
                    <a:cubicBezTo>
                      <a:pt x="722" y="935"/>
                      <a:pt x="936" y="732"/>
                      <a:pt x="936" y="468"/>
                    </a:cubicBezTo>
                    <a:cubicBezTo>
                      <a:pt x="936" y="214"/>
                      <a:pt x="722" y="0"/>
                      <a:pt x="468" y="0"/>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6"/>
              <p:cNvSpPr/>
              <p:nvPr/>
            </p:nvSpPr>
            <p:spPr>
              <a:xfrm>
                <a:off x="6347179" y="1784712"/>
                <a:ext cx="38886" cy="11447"/>
              </a:xfrm>
              <a:custGeom>
                <a:avLst/>
                <a:gdLst/>
                <a:ahLst/>
                <a:cxnLst/>
                <a:rect l="l" t="t" r="r" b="b"/>
                <a:pathLst>
                  <a:path w="693" h="204" extrusionOk="0">
                    <a:moveTo>
                      <a:pt x="347" y="1"/>
                    </a:moveTo>
                    <a:cubicBezTo>
                      <a:pt x="286" y="1"/>
                      <a:pt x="225" y="1"/>
                      <a:pt x="184" y="10"/>
                    </a:cubicBezTo>
                    <a:cubicBezTo>
                      <a:pt x="72" y="31"/>
                      <a:pt x="1" y="62"/>
                      <a:pt x="1" y="102"/>
                    </a:cubicBezTo>
                    <a:cubicBezTo>
                      <a:pt x="1" y="143"/>
                      <a:pt x="82" y="173"/>
                      <a:pt x="204" y="193"/>
                    </a:cubicBezTo>
                    <a:cubicBezTo>
                      <a:pt x="245" y="204"/>
                      <a:pt x="295" y="204"/>
                      <a:pt x="347" y="204"/>
                    </a:cubicBezTo>
                    <a:cubicBezTo>
                      <a:pt x="387" y="204"/>
                      <a:pt x="428" y="204"/>
                      <a:pt x="469" y="193"/>
                    </a:cubicBezTo>
                    <a:cubicBezTo>
                      <a:pt x="600" y="184"/>
                      <a:pt x="692" y="143"/>
                      <a:pt x="692" y="102"/>
                    </a:cubicBezTo>
                    <a:cubicBezTo>
                      <a:pt x="692" y="62"/>
                      <a:pt x="611" y="21"/>
                      <a:pt x="499" y="10"/>
                    </a:cubicBezTo>
                    <a:cubicBezTo>
                      <a:pt x="458" y="1"/>
                      <a:pt x="408" y="1"/>
                      <a:pt x="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6"/>
              <p:cNvSpPr/>
              <p:nvPr/>
            </p:nvSpPr>
            <p:spPr>
              <a:xfrm>
                <a:off x="6355203" y="1784712"/>
                <a:ext cx="22277" cy="11447"/>
              </a:xfrm>
              <a:custGeom>
                <a:avLst/>
                <a:gdLst/>
                <a:ahLst/>
                <a:cxnLst/>
                <a:rect l="l" t="t" r="r" b="b"/>
                <a:pathLst>
                  <a:path w="397" h="204" extrusionOk="0">
                    <a:moveTo>
                      <a:pt x="204" y="1"/>
                    </a:moveTo>
                    <a:cubicBezTo>
                      <a:pt x="143" y="1"/>
                      <a:pt x="82" y="1"/>
                      <a:pt x="41" y="10"/>
                    </a:cubicBezTo>
                    <a:cubicBezTo>
                      <a:pt x="10" y="31"/>
                      <a:pt x="0" y="62"/>
                      <a:pt x="0" y="92"/>
                    </a:cubicBezTo>
                    <a:cubicBezTo>
                      <a:pt x="0" y="132"/>
                      <a:pt x="21" y="173"/>
                      <a:pt x="61" y="193"/>
                    </a:cubicBezTo>
                    <a:cubicBezTo>
                      <a:pt x="102" y="204"/>
                      <a:pt x="152" y="204"/>
                      <a:pt x="204" y="204"/>
                    </a:cubicBezTo>
                    <a:cubicBezTo>
                      <a:pt x="244" y="204"/>
                      <a:pt x="285" y="204"/>
                      <a:pt x="326" y="193"/>
                    </a:cubicBezTo>
                    <a:cubicBezTo>
                      <a:pt x="366" y="163"/>
                      <a:pt x="396" y="123"/>
                      <a:pt x="387" y="82"/>
                    </a:cubicBezTo>
                    <a:cubicBezTo>
                      <a:pt x="387" y="51"/>
                      <a:pt x="376" y="31"/>
                      <a:pt x="356" y="10"/>
                    </a:cubicBezTo>
                    <a:cubicBezTo>
                      <a:pt x="315" y="1"/>
                      <a:pt x="265" y="1"/>
                      <a:pt x="204"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6"/>
              <p:cNvSpPr/>
              <p:nvPr/>
            </p:nvSpPr>
            <p:spPr>
              <a:xfrm>
                <a:off x="6395660" y="1785273"/>
                <a:ext cx="39447" cy="11447"/>
              </a:xfrm>
              <a:custGeom>
                <a:avLst/>
                <a:gdLst/>
                <a:ahLst/>
                <a:cxnLst/>
                <a:rect l="l" t="t" r="r" b="b"/>
                <a:pathLst>
                  <a:path w="703" h="204" extrusionOk="0">
                    <a:moveTo>
                      <a:pt x="357" y="0"/>
                    </a:moveTo>
                    <a:cubicBezTo>
                      <a:pt x="296" y="0"/>
                      <a:pt x="235" y="0"/>
                      <a:pt x="184" y="11"/>
                    </a:cubicBezTo>
                    <a:cubicBezTo>
                      <a:pt x="82" y="31"/>
                      <a:pt x="1" y="61"/>
                      <a:pt x="1" y="102"/>
                    </a:cubicBezTo>
                    <a:cubicBezTo>
                      <a:pt x="1" y="143"/>
                      <a:pt x="93" y="174"/>
                      <a:pt x="204" y="194"/>
                    </a:cubicBezTo>
                    <a:cubicBezTo>
                      <a:pt x="255" y="204"/>
                      <a:pt x="306" y="204"/>
                      <a:pt x="357" y="204"/>
                    </a:cubicBezTo>
                    <a:cubicBezTo>
                      <a:pt x="398" y="204"/>
                      <a:pt x="438" y="204"/>
                      <a:pt x="479" y="194"/>
                    </a:cubicBezTo>
                    <a:cubicBezTo>
                      <a:pt x="611" y="183"/>
                      <a:pt x="703" y="143"/>
                      <a:pt x="703" y="102"/>
                    </a:cubicBezTo>
                    <a:cubicBezTo>
                      <a:pt x="703" y="61"/>
                      <a:pt x="621" y="21"/>
                      <a:pt x="509" y="11"/>
                    </a:cubicBezTo>
                    <a:cubicBezTo>
                      <a:pt x="459" y="0"/>
                      <a:pt x="407"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6"/>
              <p:cNvSpPr/>
              <p:nvPr/>
            </p:nvSpPr>
            <p:spPr>
              <a:xfrm>
                <a:off x="6404245" y="1785273"/>
                <a:ext cx="21716" cy="11447"/>
              </a:xfrm>
              <a:custGeom>
                <a:avLst/>
                <a:gdLst/>
                <a:ahLst/>
                <a:cxnLst/>
                <a:rect l="l" t="t" r="r" b="b"/>
                <a:pathLst>
                  <a:path w="387" h="204" extrusionOk="0">
                    <a:moveTo>
                      <a:pt x="204" y="0"/>
                    </a:moveTo>
                    <a:cubicBezTo>
                      <a:pt x="143" y="0"/>
                      <a:pt x="82" y="0"/>
                      <a:pt x="31" y="11"/>
                    </a:cubicBezTo>
                    <a:cubicBezTo>
                      <a:pt x="10" y="31"/>
                      <a:pt x="1" y="61"/>
                      <a:pt x="1" y="92"/>
                    </a:cubicBezTo>
                    <a:cubicBezTo>
                      <a:pt x="1" y="133"/>
                      <a:pt x="21" y="174"/>
                      <a:pt x="51" y="194"/>
                    </a:cubicBezTo>
                    <a:cubicBezTo>
                      <a:pt x="102" y="204"/>
                      <a:pt x="153" y="204"/>
                      <a:pt x="204" y="204"/>
                    </a:cubicBezTo>
                    <a:cubicBezTo>
                      <a:pt x="245" y="204"/>
                      <a:pt x="285" y="204"/>
                      <a:pt x="326" y="194"/>
                    </a:cubicBezTo>
                    <a:cubicBezTo>
                      <a:pt x="367" y="163"/>
                      <a:pt x="387" y="122"/>
                      <a:pt x="387" y="82"/>
                    </a:cubicBezTo>
                    <a:cubicBezTo>
                      <a:pt x="387" y="52"/>
                      <a:pt x="376" y="31"/>
                      <a:pt x="356" y="11"/>
                    </a:cubicBezTo>
                    <a:cubicBezTo>
                      <a:pt x="306" y="0"/>
                      <a:pt x="254" y="0"/>
                      <a:pt x="204"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6"/>
              <p:cNvSpPr/>
              <p:nvPr/>
            </p:nvSpPr>
            <p:spPr>
              <a:xfrm>
                <a:off x="6399700" y="1772143"/>
                <a:ext cx="25700" cy="6341"/>
              </a:xfrm>
              <a:custGeom>
                <a:avLst/>
                <a:gdLst/>
                <a:ahLst/>
                <a:cxnLst/>
                <a:rect l="l" t="t" r="r" b="b"/>
                <a:pathLst>
                  <a:path w="458" h="113" extrusionOk="0">
                    <a:moveTo>
                      <a:pt x="170" y="0"/>
                    </a:moveTo>
                    <a:cubicBezTo>
                      <a:pt x="120" y="0"/>
                      <a:pt x="70" y="7"/>
                      <a:pt x="21" y="21"/>
                    </a:cubicBezTo>
                    <a:cubicBezTo>
                      <a:pt x="10" y="31"/>
                      <a:pt x="0" y="42"/>
                      <a:pt x="0" y="51"/>
                    </a:cubicBezTo>
                    <a:cubicBezTo>
                      <a:pt x="7" y="59"/>
                      <a:pt x="15" y="66"/>
                      <a:pt x="22" y="66"/>
                    </a:cubicBezTo>
                    <a:cubicBezTo>
                      <a:pt x="25" y="66"/>
                      <a:pt x="28" y="65"/>
                      <a:pt x="30" y="62"/>
                    </a:cubicBezTo>
                    <a:cubicBezTo>
                      <a:pt x="76" y="51"/>
                      <a:pt x="123" y="45"/>
                      <a:pt x="170" y="45"/>
                    </a:cubicBezTo>
                    <a:cubicBezTo>
                      <a:pt x="259" y="45"/>
                      <a:pt x="347" y="66"/>
                      <a:pt x="427" y="112"/>
                    </a:cubicBezTo>
                    <a:lnTo>
                      <a:pt x="437" y="112"/>
                    </a:lnTo>
                    <a:cubicBezTo>
                      <a:pt x="437" y="112"/>
                      <a:pt x="448" y="112"/>
                      <a:pt x="448" y="103"/>
                    </a:cubicBezTo>
                    <a:cubicBezTo>
                      <a:pt x="457" y="92"/>
                      <a:pt x="457" y="82"/>
                      <a:pt x="448" y="72"/>
                    </a:cubicBezTo>
                    <a:cubicBezTo>
                      <a:pt x="361" y="25"/>
                      <a:pt x="265" y="0"/>
                      <a:pt x="170"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6"/>
              <p:cNvSpPr/>
              <p:nvPr/>
            </p:nvSpPr>
            <p:spPr>
              <a:xfrm>
                <a:off x="6346618" y="1771525"/>
                <a:ext cx="25756" cy="7519"/>
              </a:xfrm>
              <a:custGeom>
                <a:avLst/>
                <a:gdLst/>
                <a:ahLst/>
                <a:cxnLst/>
                <a:rect l="l" t="t" r="r" b="b"/>
                <a:pathLst>
                  <a:path w="459" h="134" extrusionOk="0">
                    <a:moveTo>
                      <a:pt x="327" y="0"/>
                    </a:moveTo>
                    <a:cubicBezTo>
                      <a:pt x="219" y="0"/>
                      <a:pt x="109" y="33"/>
                      <a:pt x="11" y="93"/>
                    </a:cubicBezTo>
                    <a:cubicBezTo>
                      <a:pt x="11" y="93"/>
                      <a:pt x="0" y="114"/>
                      <a:pt x="11" y="123"/>
                    </a:cubicBezTo>
                    <a:cubicBezTo>
                      <a:pt x="11" y="123"/>
                      <a:pt x="21" y="134"/>
                      <a:pt x="31" y="134"/>
                    </a:cubicBezTo>
                    <a:cubicBezTo>
                      <a:pt x="31" y="134"/>
                      <a:pt x="31" y="123"/>
                      <a:pt x="41" y="123"/>
                    </a:cubicBezTo>
                    <a:cubicBezTo>
                      <a:pt x="124" y="71"/>
                      <a:pt x="223" y="41"/>
                      <a:pt x="322" y="41"/>
                    </a:cubicBezTo>
                    <a:cubicBezTo>
                      <a:pt x="357" y="41"/>
                      <a:pt x="393" y="44"/>
                      <a:pt x="427" y="53"/>
                    </a:cubicBezTo>
                    <a:cubicBezTo>
                      <a:pt x="438" y="53"/>
                      <a:pt x="448" y="53"/>
                      <a:pt x="448" y="42"/>
                    </a:cubicBezTo>
                    <a:cubicBezTo>
                      <a:pt x="458" y="32"/>
                      <a:pt x="448" y="12"/>
                      <a:pt x="438" y="12"/>
                    </a:cubicBezTo>
                    <a:cubicBezTo>
                      <a:pt x="401" y="4"/>
                      <a:pt x="364" y="0"/>
                      <a:pt x="327"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6"/>
              <p:cNvSpPr/>
              <p:nvPr/>
            </p:nvSpPr>
            <p:spPr>
              <a:xfrm>
                <a:off x="6379163" y="1797842"/>
                <a:ext cx="11447" cy="14870"/>
              </a:xfrm>
              <a:custGeom>
                <a:avLst/>
                <a:gdLst/>
                <a:ahLst/>
                <a:cxnLst/>
                <a:rect l="l" t="t" r="r" b="b"/>
                <a:pathLst>
                  <a:path w="204" h="265" extrusionOk="0">
                    <a:moveTo>
                      <a:pt x="183" y="0"/>
                    </a:moveTo>
                    <a:cubicBezTo>
                      <a:pt x="173" y="0"/>
                      <a:pt x="163" y="11"/>
                      <a:pt x="163" y="20"/>
                    </a:cubicBezTo>
                    <a:lnTo>
                      <a:pt x="163" y="142"/>
                    </a:lnTo>
                    <a:lnTo>
                      <a:pt x="51" y="51"/>
                    </a:lnTo>
                    <a:lnTo>
                      <a:pt x="30" y="51"/>
                    </a:lnTo>
                    <a:cubicBezTo>
                      <a:pt x="21" y="51"/>
                      <a:pt x="21" y="61"/>
                      <a:pt x="21" y="72"/>
                    </a:cubicBezTo>
                    <a:lnTo>
                      <a:pt x="0" y="234"/>
                    </a:lnTo>
                    <a:cubicBezTo>
                      <a:pt x="0" y="244"/>
                      <a:pt x="0" y="255"/>
                      <a:pt x="10" y="264"/>
                    </a:cubicBezTo>
                    <a:lnTo>
                      <a:pt x="21" y="264"/>
                    </a:lnTo>
                    <a:cubicBezTo>
                      <a:pt x="30" y="264"/>
                      <a:pt x="41" y="255"/>
                      <a:pt x="41" y="244"/>
                    </a:cubicBezTo>
                    <a:lnTo>
                      <a:pt x="51" y="112"/>
                    </a:lnTo>
                    <a:lnTo>
                      <a:pt x="173" y="203"/>
                    </a:lnTo>
                    <a:lnTo>
                      <a:pt x="193" y="203"/>
                    </a:lnTo>
                    <a:cubicBezTo>
                      <a:pt x="204" y="203"/>
                      <a:pt x="204" y="194"/>
                      <a:pt x="204" y="183"/>
                    </a:cubicBezTo>
                    <a:lnTo>
                      <a:pt x="204" y="20"/>
                    </a:lnTo>
                    <a:cubicBezTo>
                      <a:pt x="204" y="11"/>
                      <a:pt x="204" y="0"/>
                      <a:pt x="183"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6"/>
              <p:cNvSpPr/>
              <p:nvPr/>
            </p:nvSpPr>
            <p:spPr>
              <a:xfrm>
                <a:off x="6374001" y="1818940"/>
                <a:ext cx="33724" cy="18854"/>
              </a:xfrm>
              <a:custGeom>
                <a:avLst/>
                <a:gdLst/>
                <a:ahLst/>
                <a:cxnLst/>
                <a:rect l="l" t="t" r="r" b="b"/>
                <a:pathLst>
                  <a:path w="601" h="336" extrusionOk="0">
                    <a:moveTo>
                      <a:pt x="0" y="1"/>
                    </a:moveTo>
                    <a:lnTo>
                      <a:pt x="0" y="31"/>
                    </a:lnTo>
                    <a:cubicBezTo>
                      <a:pt x="0" y="193"/>
                      <a:pt x="133" y="336"/>
                      <a:pt x="296" y="336"/>
                    </a:cubicBezTo>
                    <a:cubicBezTo>
                      <a:pt x="468" y="336"/>
                      <a:pt x="601" y="193"/>
                      <a:pt x="601" y="31"/>
                    </a:cubicBezTo>
                    <a:lnTo>
                      <a:pt x="6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6"/>
              <p:cNvSpPr/>
              <p:nvPr/>
            </p:nvSpPr>
            <p:spPr>
              <a:xfrm>
                <a:off x="6114425" y="1929650"/>
                <a:ext cx="623073" cy="567690"/>
              </a:xfrm>
              <a:custGeom>
                <a:avLst/>
                <a:gdLst/>
                <a:ahLst/>
                <a:cxnLst/>
                <a:rect l="l" t="t" r="r" b="b"/>
                <a:pathLst>
                  <a:path w="11104" h="10117" extrusionOk="0">
                    <a:moveTo>
                      <a:pt x="6619" y="0"/>
                    </a:moveTo>
                    <a:lnTo>
                      <a:pt x="4301" y="834"/>
                    </a:lnTo>
                    <a:cubicBezTo>
                      <a:pt x="4220" y="945"/>
                      <a:pt x="4149" y="1037"/>
                      <a:pt x="4068" y="1128"/>
                    </a:cubicBezTo>
                    <a:cubicBezTo>
                      <a:pt x="3864" y="1383"/>
                      <a:pt x="3671" y="1555"/>
                      <a:pt x="3478" y="1688"/>
                    </a:cubicBezTo>
                    <a:cubicBezTo>
                      <a:pt x="3467" y="1688"/>
                      <a:pt x="3457" y="1698"/>
                      <a:pt x="3457" y="1698"/>
                    </a:cubicBezTo>
                    <a:cubicBezTo>
                      <a:pt x="3223" y="1851"/>
                      <a:pt x="3000" y="1942"/>
                      <a:pt x="2776" y="1993"/>
                    </a:cubicBezTo>
                    <a:cubicBezTo>
                      <a:pt x="2481" y="2054"/>
                      <a:pt x="2176" y="2064"/>
                      <a:pt x="1840" y="2115"/>
                    </a:cubicBezTo>
                    <a:cubicBezTo>
                      <a:pt x="1576" y="2145"/>
                      <a:pt x="1291" y="2196"/>
                      <a:pt x="977" y="2298"/>
                    </a:cubicBezTo>
                    <a:cubicBezTo>
                      <a:pt x="661" y="2400"/>
                      <a:pt x="326" y="2461"/>
                      <a:pt x="0" y="2562"/>
                    </a:cubicBezTo>
                    <a:cubicBezTo>
                      <a:pt x="51" y="3071"/>
                      <a:pt x="112" y="3579"/>
                      <a:pt x="254" y="4077"/>
                    </a:cubicBezTo>
                    <a:cubicBezTo>
                      <a:pt x="254" y="4097"/>
                      <a:pt x="265" y="4118"/>
                      <a:pt x="275" y="4138"/>
                    </a:cubicBezTo>
                    <a:cubicBezTo>
                      <a:pt x="336" y="4362"/>
                      <a:pt x="417" y="4585"/>
                      <a:pt x="509" y="4789"/>
                    </a:cubicBezTo>
                    <a:cubicBezTo>
                      <a:pt x="977" y="5805"/>
                      <a:pt x="1820" y="6507"/>
                      <a:pt x="2532" y="7341"/>
                    </a:cubicBezTo>
                    <a:cubicBezTo>
                      <a:pt x="3040" y="7941"/>
                      <a:pt x="3539" y="8663"/>
                      <a:pt x="3498" y="9486"/>
                    </a:cubicBezTo>
                    <a:cubicBezTo>
                      <a:pt x="3488" y="9608"/>
                      <a:pt x="3467" y="9720"/>
                      <a:pt x="3447" y="9842"/>
                    </a:cubicBezTo>
                    <a:cubicBezTo>
                      <a:pt x="3437" y="9863"/>
                      <a:pt x="3427" y="9893"/>
                      <a:pt x="3427" y="9924"/>
                    </a:cubicBezTo>
                    <a:cubicBezTo>
                      <a:pt x="3447" y="9934"/>
                      <a:pt x="3467" y="9944"/>
                      <a:pt x="3498" y="9954"/>
                    </a:cubicBezTo>
                    <a:cubicBezTo>
                      <a:pt x="3498" y="9964"/>
                      <a:pt x="3508" y="9964"/>
                      <a:pt x="3508" y="9964"/>
                    </a:cubicBezTo>
                    <a:lnTo>
                      <a:pt x="7128" y="10117"/>
                    </a:lnTo>
                    <a:cubicBezTo>
                      <a:pt x="7087" y="10025"/>
                      <a:pt x="7067" y="9934"/>
                      <a:pt x="7046" y="9842"/>
                    </a:cubicBezTo>
                    <a:cubicBezTo>
                      <a:pt x="7036" y="9832"/>
                      <a:pt x="7036" y="9822"/>
                      <a:pt x="7036" y="9812"/>
                    </a:cubicBezTo>
                    <a:cubicBezTo>
                      <a:pt x="6975" y="9537"/>
                      <a:pt x="6975" y="9253"/>
                      <a:pt x="7057" y="8957"/>
                    </a:cubicBezTo>
                    <a:cubicBezTo>
                      <a:pt x="7290" y="8063"/>
                      <a:pt x="8135" y="7565"/>
                      <a:pt x="8795" y="7005"/>
                    </a:cubicBezTo>
                    <a:cubicBezTo>
                      <a:pt x="8968" y="6853"/>
                      <a:pt x="9151" y="6700"/>
                      <a:pt x="9324" y="6548"/>
                    </a:cubicBezTo>
                    <a:cubicBezTo>
                      <a:pt x="9395" y="6477"/>
                      <a:pt x="9477" y="6406"/>
                      <a:pt x="9547" y="6334"/>
                    </a:cubicBezTo>
                    <a:cubicBezTo>
                      <a:pt x="9863" y="6040"/>
                      <a:pt x="10158" y="5714"/>
                      <a:pt x="10402" y="5358"/>
                    </a:cubicBezTo>
                    <a:cubicBezTo>
                      <a:pt x="10493" y="5236"/>
                      <a:pt x="10575" y="5104"/>
                      <a:pt x="10636" y="4972"/>
                    </a:cubicBezTo>
                    <a:cubicBezTo>
                      <a:pt x="10981" y="4321"/>
                      <a:pt x="11103" y="3609"/>
                      <a:pt x="11103" y="2888"/>
                    </a:cubicBezTo>
                    <a:cubicBezTo>
                      <a:pt x="10880" y="2745"/>
                      <a:pt x="10636" y="2633"/>
                      <a:pt x="10361" y="2583"/>
                    </a:cubicBezTo>
                    <a:cubicBezTo>
                      <a:pt x="10249" y="2552"/>
                      <a:pt x="10137" y="2531"/>
                      <a:pt x="10026" y="2522"/>
                    </a:cubicBezTo>
                    <a:cubicBezTo>
                      <a:pt x="9985" y="2511"/>
                      <a:pt x="9954" y="2511"/>
                      <a:pt x="9913" y="2501"/>
                    </a:cubicBezTo>
                    <a:cubicBezTo>
                      <a:pt x="9486" y="2450"/>
                      <a:pt x="9059" y="2430"/>
                      <a:pt x="8632" y="2339"/>
                    </a:cubicBezTo>
                    <a:cubicBezTo>
                      <a:pt x="8541" y="2318"/>
                      <a:pt x="8449" y="2287"/>
                      <a:pt x="8348" y="2247"/>
                    </a:cubicBezTo>
                    <a:cubicBezTo>
                      <a:pt x="8246" y="2206"/>
                      <a:pt x="8144" y="2145"/>
                      <a:pt x="8043" y="2074"/>
                    </a:cubicBezTo>
                    <a:lnTo>
                      <a:pt x="8033" y="2074"/>
                    </a:lnTo>
                    <a:cubicBezTo>
                      <a:pt x="7534" y="1749"/>
                      <a:pt x="6985" y="1119"/>
                      <a:pt x="6619" y="0"/>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6"/>
              <p:cNvSpPr/>
              <p:nvPr/>
            </p:nvSpPr>
            <p:spPr>
              <a:xfrm>
                <a:off x="5976333" y="3970401"/>
                <a:ext cx="358896" cy="306430"/>
              </a:xfrm>
              <a:custGeom>
                <a:avLst/>
                <a:gdLst/>
                <a:ahLst/>
                <a:cxnLst/>
                <a:rect l="l" t="t" r="r" b="b"/>
                <a:pathLst>
                  <a:path w="6396" h="5461" extrusionOk="0">
                    <a:moveTo>
                      <a:pt x="4261" y="0"/>
                    </a:moveTo>
                    <a:lnTo>
                      <a:pt x="4261" y="0"/>
                    </a:lnTo>
                    <a:cubicBezTo>
                      <a:pt x="4373" y="753"/>
                      <a:pt x="4251" y="3183"/>
                      <a:pt x="3569" y="3539"/>
                    </a:cubicBezTo>
                    <a:cubicBezTo>
                      <a:pt x="3112" y="3783"/>
                      <a:pt x="2573" y="3814"/>
                      <a:pt x="2075" y="3956"/>
                    </a:cubicBezTo>
                    <a:cubicBezTo>
                      <a:pt x="1231" y="4189"/>
                      <a:pt x="489" y="4738"/>
                      <a:pt x="1" y="5461"/>
                    </a:cubicBezTo>
                    <a:lnTo>
                      <a:pt x="6396" y="5461"/>
                    </a:lnTo>
                    <a:lnTo>
                      <a:pt x="6366" y="61"/>
                    </a:lnTo>
                    <a:lnTo>
                      <a:pt x="4261" y="0"/>
                    </a:ln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6"/>
              <p:cNvSpPr/>
              <p:nvPr/>
            </p:nvSpPr>
            <p:spPr>
              <a:xfrm>
                <a:off x="5976333" y="4179869"/>
                <a:ext cx="358896" cy="96962"/>
              </a:xfrm>
              <a:custGeom>
                <a:avLst/>
                <a:gdLst/>
                <a:ahLst/>
                <a:cxnLst/>
                <a:rect l="l" t="t" r="r" b="b"/>
                <a:pathLst>
                  <a:path w="6396" h="1728" extrusionOk="0">
                    <a:moveTo>
                      <a:pt x="5815" y="0"/>
                    </a:moveTo>
                    <a:cubicBezTo>
                      <a:pt x="5609" y="0"/>
                      <a:pt x="5401" y="23"/>
                      <a:pt x="5186" y="70"/>
                    </a:cubicBezTo>
                    <a:cubicBezTo>
                      <a:pt x="4576" y="203"/>
                      <a:pt x="4007" y="487"/>
                      <a:pt x="3407" y="650"/>
                    </a:cubicBezTo>
                    <a:cubicBezTo>
                      <a:pt x="3213" y="703"/>
                      <a:pt x="2982" y="756"/>
                      <a:pt x="2759" y="756"/>
                    </a:cubicBezTo>
                    <a:cubicBezTo>
                      <a:pt x="2595" y="756"/>
                      <a:pt x="2436" y="727"/>
                      <a:pt x="2299" y="650"/>
                    </a:cubicBezTo>
                    <a:cubicBezTo>
                      <a:pt x="2136" y="558"/>
                      <a:pt x="2044" y="416"/>
                      <a:pt x="2004" y="243"/>
                    </a:cubicBezTo>
                    <a:cubicBezTo>
                      <a:pt x="1190" y="487"/>
                      <a:pt x="478" y="1026"/>
                      <a:pt x="1" y="1728"/>
                    </a:cubicBezTo>
                    <a:lnTo>
                      <a:pt x="6396" y="1728"/>
                    </a:lnTo>
                    <a:lnTo>
                      <a:pt x="6386" y="60"/>
                    </a:lnTo>
                    <a:cubicBezTo>
                      <a:pt x="6198" y="21"/>
                      <a:pt x="6008" y="0"/>
                      <a:pt x="5815" y="0"/>
                    </a:cubicBezTo>
                    <a:close/>
                  </a:path>
                </a:pathLst>
              </a:custGeom>
              <a:solidFill>
                <a:srgbClr val="F5C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6"/>
              <p:cNvSpPr/>
              <p:nvPr/>
            </p:nvSpPr>
            <p:spPr>
              <a:xfrm>
                <a:off x="6115548" y="2473323"/>
                <a:ext cx="770312" cy="1805812"/>
              </a:xfrm>
              <a:custGeom>
                <a:avLst/>
                <a:gdLst/>
                <a:ahLst/>
                <a:cxnLst/>
                <a:rect l="l" t="t" r="r" b="b"/>
                <a:pathLst>
                  <a:path w="13728" h="32182" extrusionOk="0">
                    <a:moveTo>
                      <a:pt x="3885" y="1"/>
                    </a:moveTo>
                    <a:cubicBezTo>
                      <a:pt x="2827" y="601"/>
                      <a:pt x="2034" y="1719"/>
                      <a:pt x="1445" y="2939"/>
                    </a:cubicBezTo>
                    <a:cubicBezTo>
                      <a:pt x="1007" y="3824"/>
                      <a:pt x="692" y="4779"/>
                      <a:pt x="438" y="5644"/>
                    </a:cubicBezTo>
                    <a:cubicBezTo>
                      <a:pt x="417" y="5725"/>
                      <a:pt x="397" y="5796"/>
                      <a:pt x="377" y="5877"/>
                    </a:cubicBezTo>
                    <a:cubicBezTo>
                      <a:pt x="11" y="7159"/>
                      <a:pt x="31" y="8582"/>
                      <a:pt x="21" y="9904"/>
                    </a:cubicBezTo>
                    <a:cubicBezTo>
                      <a:pt x="1" y="11236"/>
                      <a:pt x="41" y="12568"/>
                      <a:pt x="112" y="13900"/>
                    </a:cubicBezTo>
                    <a:cubicBezTo>
                      <a:pt x="265" y="16553"/>
                      <a:pt x="530" y="19208"/>
                      <a:pt x="855" y="21841"/>
                    </a:cubicBezTo>
                    <a:cubicBezTo>
                      <a:pt x="1088" y="23772"/>
                      <a:pt x="1363" y="25684"/>
                      <a:pt x="1617" y="27616"/>
                    </a:cubicBezTo>
                    <a:cubicBezTo>
                      <a:pt x="1668" y="28013"/>
                      <a:pt x="1729" y="28419"/>
                      <a:pt x="1750" y="28816"/>
                    </a:cubicBezTo>
                    <a:lnTo>
                      <a:pt x="3569" y="28623"/>
                    </a:lnTo>
                    <a:cubicBezTo>
                      <a:pt x="3620" y="27799"/>
                      <a:pt x="6457" y="21871"/>
                      <a:pt x="3539" y="17143"/>
                    </a:cubicBezTo>
                    <a:cubicBezTo>
                      <a:pt x="3488" y="17062"/>
                      <a:pt x="5125" y="14022"/>
                      <a:pt x="4688" y="6020"/>
                    </a:cubicBezTo>
                    <a:lnTo>
                      <a:pt x="4698" y="6020"/>
                    </a:lnTo>
                    <a:cubicBezTo>
                      <a:pt x="4708" y="5877"/>
                      <a:pt x="4708" y="5746"/>
                      <a:pt x="4719" y="5613"/>
                    </a:cubicBezTo>
                    <a:cubicBezTo>
                      <a:pt x="4728" y="5430"/>
                      <a:pt x="4739" y="5247"/>
                      <a:pt x="4739" y="5064"/>
                    </a:cubicBezTo>
                    <a:lnTo>
                      <a:pt x="5329" y="5064"/>
                    </a:lnTo>
                    <a:cubicBezTo>
                      <a:pt x="5349" y="5319"/>
                      <a:pt x="5369" y="5583"/>
                      <a:pt x="5390" y="5857"/>
                    </a:cubicBezTo>
                    <a:cubicBezTo>
                      <a:pt x="5390" y="5908"/>
                      <a:pt x="5390" y="5959"/>
                      <a:pt x="5399" y="6020"/>
                    </a:cubicBezTo>
                    <a:cubicBezTo>
                      <a:pt x="5643" y="9162"/>
                      <a:pt x="6874" y="17082"/>
                      <a:pt x="6864" y="17143"/>
                    </a:cubicBezTo>
                    <a:cubicBezTo>
                      <a:pt x="6101" y="20905"/>
                      <a:pt x="6803" y="25878"/>
                      <a:pt x="7169" y="28175"/>
                    </a:cubicBezTo>
                    <a:lnTo>
                      <a:pt x="7342" y="32181"/>
                    </a:lnTo>
                    <a:lnTo>
                      <a:pt x="13727" y="32181"/>
                    </a:lnTo>
                    <a:cubicBezTo>
                      <a:pt x="13432" y="31805"/>
                      <a:pt x="12964" y="31287"/>
                      <a:pt x="12456" y="30991"/>
                    </a:cubicBezTo>
                    <a:cubicBezTo>
                      <a:pt x="11836" y="30625"/>
                      <a:pt x="11114" y="30372"/>
                      <a:pt x="10392" y="30270"/>
                    </a:cubicBezTo>
                    <a:cubicBezTo>
                      <a:pt x="9995" y="30209"/>
                      <a:pt x="9741" y="30117"/>
                      <a:pt x="9588" y="29721"/>
                    </a:cubicBezTo>
                    <a:cubicBezTo>
                      <a:pt x="9446" y="29385"/>
                      <a:pt x="9426" y="29009"/>
                      <a:pt x="9396" y="28653"/>
                    </a:cubicBezTo>
                    <a:cubicBezTo>
                      <a:pt x="9375" y="28419"/>
                      <a:pt x="9365" y="28175"/>
                      <a:pt x="9365" y="27931"/>
                    </a:cubicBezTo>
                    <a:cubicBezTo>
                      <a:pt x="9436" y="26915"/>
                      <a:pt x="9538" y="25898"/>
                      <a:pt x="9619" y="24891"/>
                    </a:cubicBezTo>
                    <a:cubicBezTo>
                      <a:pt x="9823" y="21983"/>
                      <a:pt x="10006" y="19075"/>
                      <a:pt x="10107" y="16167"/>
                    </a:cubicBezTo>
                    <a:cubicBezTo>
                      <a:pt x="10168" y="14317"/>
                      <a:pt x="10199" y="12466"/>
                      <a:pt x="10168" y="10616"/>
                    </a:cubicBezTo>
                    <a:cubicBezTo>
                      <a:pt x="10148" y="9477"/>
                      <a:pt x="10178" y="8247"/>
                      <a:pt x="10087" y="7037"/>
                    </a:cubicBezTo>
                    <a:cubicBezTo>
                      <a:pt x="10046" y="6467"/>
                      <a:pt x="9975" y="5898"/>
                      <a:pt x="9863" y="5339"/>
                    </a:cubicBezTo>
                    <a:lnTo>
                      <a:pt x="9863" y="5319"/>
                    </a:lnTo>
                    <a:cubicBezTo>
                      <a:pt x="9843" y="5217"/>
                      <a:pt x="9823" y="5115"/>
                      <a:pt x="9792" y="5014"/>
                    </a:cubicBezTo>
                    <a:lnTo>
                      <a:pt x="9792" y="4983"/>
                    </a:lnTo>
                    <a:cubicBezTo>
                      <a:pt x="9762" y="4871"/>
                      <a:pt x="9731" y="4770"/>
                      <a:pt x="9710" y="4657"/>
                    </a:cubicBezTo>
                    <a:cubicBezTo>
                      <a:pt x="9701" y="4657"/>
                      <a:pt x="9701" y="4648"/>
                      <a:pt x="9701" y="4637"/>
                    </a:cubicBezTo>
                    <a:cubicBezTo>
                      <a:pt x="9670" y="4546"/>
                      <a:pt x="9649" y="4454"/>
                      <a:pt x="9619" y="4363"/>
                    </a:cubicBezTo>
                    <a:cubicBezTo>
                      <a:pt x="9609" y="4342"/>
                      <a:pt x="9609" y="4322"/>
                      <a:pt x="9599" y="4302"/>
                    </a:cubicBezTo>
                    <a:cubicBezTo>
                      <a:pt x="9568" y="4200"/>
                      <a:pt x="9527" y="4098"/>
                      <a:pt x="9497" y="3997"/>
                    </a:cubicBezTo>
                    <a:cubicBezTo>
                      <a:pt x="9497" y="3986"/>
                      <a:pt x="9487" y="3986"/>
                      <a:pt x="9487" y="3976"/>
                    </a:cubicBezTo>
                    <a:cubicBezTo>
                      <a:pt x="9457" y="3885"/>
                      <a:pt x="9416" y="3793"/>
                      <a:pt x="9385" y="3712"/>
                    </a:cubicBezTo>
                    <a:cubicBezTo>
                      <a:pt x="9375" y="3681"/>
                      <a:pt x="9365" y="3661"/>
                      <a:pt x="9355" y="3641"/>
                    </a:cubicBezTo>
                    <a:cubicBezTo>
                      <a:pt x="9314" y="3539"/>
                      <a:pt x="9263" y="3448"/>
                      <a:pt x="9222" y="3356"/>
                    </a:cubicBezTo>
                    <a:cubicBezTo>
                      <a:pt x="8928" y="2736"/>
                      <a:pt x="8551" y="2167"/>
                      <a:pt x="8155" y="1607"/>
                    </a:cubicBezTo>
                    <a:lnTo>
                      <a:pt x="8145" y="1618"/>
                    </a:lnTo>
                    <a:cubicBezTo>
                      <a:pt x="7738" y="1048"/>
                      <a:pt x="7311" y="499"/>
                      <a:pt x="6935" y="21"/>
                    </a:cubicBezTo>
                    <a:lnTo>
                      <a:pt x="3885" y="1"/>
                    </a:ln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6"/>
              <p:cNvSpPr/>
              <p:nvPr/>
            </p:nvSpPr>
            <p:spPr>
              <a:xfrm>
                <a:off x="6523484" y="4181496"/>
                <a:ext cx="362375" cy="97636"/>
              </a:xfrm>
              <a:custGeom>
                <a:avLst/>
                <a:gdLst/>
                <a:ahLst/>
                <a:cxnLst/>
                <a:rect l="l" t="t" r="r" b="b"/>
                <a:pathLst>
                  <a:path w="6458" h="1740" extrusionOk="0">
                    <a:moveTo>
                      <a:pt x="3895" y="0"/>
                    </a:moveTo>
                    <a:cubicBezTo>
                      <a:pt x="3346" y="255"/>
                      <a:pt x="2806" y="610"/>
                      <a:pt x="2309" y="814"/>
                    </a:cubicBezTo>
                    <a:cubicBezTo>
                      <a:pt x="2205" y="855"/>
                      <a:pt x="2099" y="873"/>
                      <a:pt x="1992" y="873"/>
                    </a:cubicBezTo>
                    <a:cubicBezTo>
                      <a:pt x="1526" y="873"/>
                      <a:pt x="1046" y="534"/>
                      <a:pt x="641" y="377"/>
                    </a:cubicBezTo>
                    <a:cubicBezTo>
                      <a:pt x="427" y="296"/>
                      <a:pt x="214" y="235"/>
                      <a:pt x="0" y="183"/>
                    </a:cubicBezTo>
                    <a:lnTo>
                      <a:pt x="0" y="183"/>
                    </a:lnTo>
                    <a:lnTo>
                      <a:pt x="72" y="1739"/>
                    </a:lnTo>
                    <a:lnTo>
                      <a:pt x="6457" y="1739"/>
                    </a:lnTo>
                    <a:cubicBezTo>
                      <a:pt x="6162" y="1363"/>
                      <a:pt x="5694" y="845"/>
                      <a:pt x="5186" y="549"/>
                    </a:cubicBezTo>
                    <a:cubicBezTo>
                      <a:pt x="4790" y="316"/>
                      <a:pt x="4352" y="133"/>
                      <a:pt x="3895" y="0"/>
                    </a:cubicBezTo>
                    <a:close/>
                  </a:path>
                </a:pathLst>
              </a:custGeom>
              <a:solidFill>
                <a:srgbClr val="F5C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6"/>
              <p:cNvSpPr/>
              <p:nvPr/>
            </p:nvSpPr>
            <p:spPr>
              <a:xfrm>
                <a:off x="6548566" y="4122129"/>
                <a:ext cx="33162" cy="74854"/>
              </a:xfrm>
              <a:custGeom>
                <a:avLst/>
                <a:gdLst/>
                <a:ahLst/>
                <a:cxnLst/>
                <a:rect l="l" t="t" r="r" b="b"/>
                <a:pathLst>
                  <a:path w="591" h="1334" extrusionOk="0">
                    <a:moveTo>
                      <a:pt x="62" y="1"/>
                    </a:moveTo>
                    <a:cubicBezTo>
                      <a:pt x="32" y="1"/>
                      <a:pt x="1" y="42"/>
                      <a:pt x="1" y="73"/>
                    </a:cubicBezTo>
                    <a:cubicBezTo>
                      <a:pt x="62" y="611"/>
                      <a:pt x="215" y="1018"/>
                      <a:pt x="468" y="1313"/>
                    </a:cubicBezTo>
                    <a:cubicBezTo>
                      <a:pt x="479" y="1323"/>
                      <a:pt x="499" y="1333"/>
                      <a:pt x="520" y="1333"/>
                    </a:cubicBezTo>
                    <a:cubicBezTo>
                      <a:pt x="529" y="1333"/>
                      <a:pt x="540" y="1323"/>
                      <a:pt x="560" y="1313"/>
                    </a:cubicBezTo>
                    <a:cubicBezTo>
                      <a:pt x="581" y="1293"/>
                      <a:pt x="590" y="1252"/>
                      <a:pt x="560" y="1221"/>
                    </a:cubicBezTo>
                    <a:cubicBezTo>
                      <a:pt x="326" y="957"/>
                      <a:pt x="184" y="570"/>
                      <a:pt x="133" y="62"/>
                    </a:cubicBezTo>
                    <a:cubicBezTo>
                      <a:pt x="123" y="21"/>
                      <a:pt x="93" y="1"/>
                      <a:pt x="62"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6"/>
              <p:cNvSpPr/>
              <p:nvPr/>
            </p:nvSpPr>
            <p:spPr>
              <a:xfrm>
                <a:off x="6249095" y="4104959"/>
                <a:ext cx="29684" cy="66886"/>
              </a:xfrm>
              <a:custGeom>
                <a:avLst/>
                <a:gdLst/>
                <a:ahLst/>
                <a:cxnLst/>
                <a:rect l="l" t="t" r="r" b="b"/>
                <a:pathLst>
                  <a:path w="529" h="1192" extrusionOk="0">
                    <a:moveTo>
                      <a:pt x="466" y="0"/>
                    </a:moveTo>
                    <a:cubicBezTo>
                      <a:pt x="440" y="0"/>
                      <a:pt x="415" y="26"/>
                      <a:pt x="407" y="53"/>
                    </a:cubicBezTo>
                    <a:cubicBezTo>
                      <a:pt x="366" y="510"/>
                      <a:pt x="233" y="856"/>
                      <a:pt x="20" y="1100"/>
                    </a:cubicBezTo>
                    <a:cubicBezTo>
                      <a:pt x="0" y="1120"/>
                      <a:pt x="0" y="1161"/>
                      <a:pt x="30" y="1181"/>
                    </a:cubicBezTo>
                    <a:cubicBezTo>
                      <a:pt x="41" y="1192"/>
                      <a:pt x="50" y="1192"/>
                      <a:pt x="71" y="1192"/>
                    </a:cubicBezTo>
                    <a:cubicBezTo>
                      <a:pt x="81" y="1192"/>
                      <a:pt x="102" y="1192"/>
                      <a:pt x="111" y="1172"/>
                    </a:cubicBezTo>
                    <a:cubicBezTo>
                      <a:pt x="335" y="917"/>
                      <a:pt x="478" y="551"/>
                      <a:pt x="529" y="63"/>
                    </a:cubicBezTo>
                    <a:cubicBezTo>
                      <a:pt x="529" y="33"/>
                      <a:pt x="508" y="2"/>
                      <a:pt x="478" y="2"/>
                    </a:cubicBezTo>
                    <a:cubicBezTo>
                      <a:pt x="474" y="1"/>
                      <a:pt x="470" y="0"/>
                      <a:pt x="466"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6"/>
              <p:cNvSpPr/>
              <p:nvPr/>
            </p:nvSpPr>
            <p:spPr>
              <a:xfrm>
                <a:off x="6029415" y="2043727"/>
                <a:ext cx="744613" cy="1028710"/>
              </a:xfrm>
              <a:custGeom>
                <a:avLst/>
                <a:gdLst/>
                <a:ahLst/>
                <a:cxnLst/>
                <a:rect l="l" t="t" r="r" b="b"/>
                <a:pathLst>
                  <a:path w="13270" h="18333" extrusionOk="0">
                    <a:moveTo>
                      <a:pt x="6498" y="1"/>
                    </a:moveTo>
                    <a:cubicBezTo>
                      <a:pt x="6111" y="1"/>
                      <a:pt x="5735" y="41"/>
                      <a:pt x="5359" y="102"/>
                    </a:cubicBezTo>
                    <a:cubicBezTo>
                      <a:pt x="4932" y="184"/>
                      <a:pt x="4525" y="295"/>
                      <a:pt x="4128" y="458"/>
                    </a:cubicBezTo>
                    <a:cubicBezTo>
                      <a:pt x="3579" y="672"/>
                      <a:pt x="3071" y="956"/>
                      <a:pt x="2593" y="1312"/>
                    </a:cubicBezTo>
                    <a:cubicBezTo>
                      <a:pt x="2573" y="1332"/>
                      <a:pt x="2553" y="1353"/>
                      <a:pt x="2532" y="1363"/>
                    </a:cubicBezTo>
                    <a:cubicBezTo>
                      <a:pt x="2257" y="1576"/>
                      <a:pt x="1993" y="1800"/>
                      <a:pt x="1739" y="2044"/>
                    </a:cubicBezTo>
                    <a:cubicBezTo>
                      <a:pt x="1658" y="2116"/>
                      <a:pt x="1586" y="2197"/>
                      <a:pt x="1505" y="2278"/>
                    </a:cubicBezTo>
                    <a:cubicBezTo>
                      <a:pt x="1231" y="2573"/>
                      <a:pt x="987" y="2898"/>
                      <a:pt x="804" y="3254"/>
                    </a:cubicBezTo>
                    <a:cubicBezTo>
                      <a:pt x="417" y="4016"/>
                      <a:pt x="447" y="4911"/>
                      <a:pt x="499" y="5725"/>
                    </a:cubicBezTo>
                    <a:cubicBezTo>
                      <a:pt x="539" y="6416"/>
                      <a:pt x="569" y="7118"/>
                      <a:pt x="508" y="7809"/>
                    </a:cubicBezTo>
                    <a:cubicBezTo>
                      <a:pt x="499" y="7952"/>
                      <a:pt x="488" y="8094"/>
                      <a:pt x="468" y="8236"/>
                    </a:cubicBezTo>
                    <a:cubicBezTo>
                      <a:pt x="305" y="9457"/>
                      <a:pt x="11" y="10666"/>
                      <a:pt x="0" y="11907"/>
                    </a:cubicBezTo>
                    <a:cubicBezTo>
                      <a:pt x="0" y="12385"/>
                      <a:pt x="51" y="12862"/>
                      <a:pt x="142" y="13320"/>
                    </a:cubicBezTo>
                    <a:cubicBezTo>
                      <a:pt x="397" y="14337"/>
                      <a:pt x="895" y="15262"/>
                      <a:pt x="1556" y="16035"/>
                    </a:cubicBezTo>
                    <a:cubicBezTo>
                      <a:pt x="2593" y="17255"/>
                      <a:pt x="4057" y="18079"/>
                      <a:pt x="5705" y="18282"/>
                    </a:cubicBezTo>
                    <a:cubicBezTo>
                      <a:pt x="5969" y="18312"/>
                      <a:pt x="6223" y="18333"/>
                      <a:pt x="6498" y="18333"/>
                    </a:cubicBezTo>
                    <a:lnTo>
                      <a:pt x="6538" y="18333"/>
                    </a:lnTo>
                    <a:cubicBezTo>
                      <a:pt x="6812" y="18333"/>
                      <a:pt x="7077" y="18312"/>
                      <a:pt x="7352" y="18272"/>
                    </a:cubicBezTo>
                    <a:cubicBezTo>
                      <a:pt x="8877" y="18038"/>
                      <a:pt x="10391" y="17164"/>
                      <a:pt x="11500" y="15984"/>
                    </a:cubicBezTo>
                    <a:cubicBezTo>
                      <a:pt x="12049" y="15415"/>
                      <a:pt x="12496" y="14774"/>
                      <a:pt x="12811" y="14093"/>
                    </a:cubicBezTo>
                    <a:cubicBezTo>
                      <a:pt x="12852" y="14001"/>
                      <a:pt x="12883" y="13899"/>
                      <a:pt x="12924" y="13808"/>
                    </a:cubicBezTo>
                    <a:cubicBezTo>
                      <a:pt x="13269" y="12822"/>
                      <a:pt x="13157" y="11693"/>
                      <a:pt x="12863" y="10717"/>
                    </a:cubicBezTo>
                    <a:cubicBezTo>
                      <a:pt x="12852" y="10697"/>
                      <a:pt x="12842" y="10677"/>
                      <a:pt x="12842" y="10656"/>
                    </a:cubicBezTo>
                    <a:cubicBezTo>
                      <a:pt x="12700" y="10178"/>
                      <a:pt x="12486" y="9680"/>
                      <a:pt x="12212" y="9253"/>
                    </a:cubicBezTo>
                    <a:cubicBezTo>
                      <a:pt x="11917" y="8816"/>
                      <a:pt x="11408" y="8399"/>
                      <a:pt x="11510" y="7809"/>
                    </a:cubicBezTo>
                    <a:cubicBezTo>
                      <a:pt x="11520" y="7748"/>
                      <a:pt x="11530" y="7687"/>
                      <a:pt x="11550" y="7616"/>
                    </a:cubicBezTo>
                    <a:cubicBezTo>
                      <a:pt x="11652" y="7331"/>
                      <a:pt x="11815" y="7067"/>
                      <a:pt x="11988" y="6802"/>
                    </a:cubicBezTo>
                    <a:cubicBezTo>
                      <a:pt x="12049" y="6721"/>
                      <a:pt x="12110" y="6630"/>
                      <a:pt x="12171" y="6549"/>
                    </a:cubicBezTo>
                    <a:cubicBezTo>
                      <a:pt x="12445" y="6142"/>
                      <a:pt x="12730" y="5745"/>
                      <a:pt x="12872" y="5318"/>
                    </a:cubicBezTo>
                    <a:cubicBezTo>
                      <a:pt x="12893" y="5257"/>
                      <a:pt x="12903" y="5196"/>
                      <a:pt x="12924" y="5125"/>
                    </a:cubicBezTo>
                    <a:cubicBezTo>
                      <a:pt x="12730" y="4332"/>
                      <a:pt x="12405" y="3600"/>
                      <a:pt x="11968" y="2939"/>
                    </a:cubicBezTo>
                    <a:cubicBezTo>
                      <a:pt x="11602" y="2390"/>
                      <a:pt x="11164" y="1902"/>
                      <a:pt x="10656" y="1485"/>
                    </a:cubicBezTo>
                    <a:cubicBezTo>
                      <a:pt x="10565" y="1414"/>
                      <a:pt x="10473" y="1332"/>
                      <a:pt x="10371" y="1261"/>
                    </a:cubicBezTo>
                    <a:cubicBezTo>
                      <a:pt x="10086" y="1048"/>
                      <a:pt x="9772" y="865"/>
                      <a:pt x="9446" y="702"/>
                    </a:cubicBezTo>
                    <a:cubicBezTo>
                      <a:pt x="9284" y="611"/>
                      <a:pt x="9121" y="539"/>
                      <a:pt x="8948" y="468"/>
                    </a:cubicBezTo>
                    <a:cubicBezTo>
                      <a:pt x="8206" y="173"/>
                      <a:pt x="7392" y="1"/>
                      <a:pt x="6538"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6"/>
              <p:cNvSpPr/>
              <p:nvPr/>
            </p:nvSpPr>
            <p:spPr>
              <a:xfrm>
                <a:off x="6031660" y="2758598"/>
                <a:ext cx="261372" cy="1323694"/>
              </a:xfrm>
              <a:custGeom>
                <a:avLst/>
                <a:gdLst/>
                <a:ahLst/>
                <a:cxnLst/>
                <a:rect l="l" t="t" r="r" b="b"/>
                <a:pathLst>
                  <a:path w="4658" h="23590" extrusionOk="0">
                    <a:moveTo>
                      <a:pt x="1770" y="0"/>
                    </a:moveTo>
                    <a:cubicBezTo>
                      <a:pt x="753" y="2166"/>
                      <a:pt x="21" y="4505"/>
                      <a:pt x="11" y="6894"/>
                    </a:cubicBezTo>
                    <a:cubicBezTo>
                      <a:pt x="1" y="9294"/>
                      <a:pt x="753" y="11744"/>
                      <a:pt x="2380" y="13493"/>
                    </a:cubicBezTo>
                    <a:cubicBezTo>
                      <a:pt x="601" y="16747"/>
                      <a:pt x="1038" y="20885"/>
                      <a:pt x="3580" y="23589"/>
                    </a:cubicBezTo>
                    <a:cubicBezTo>
                      <a:pt x="4414" y="22583"/>
                      <a:pt x="4658" y="21160"/>
                      <a:pt x="4576" y="19858"/>
                    </a:cubicBezTo>
                    <a:cubicBezTo>
                      <a:pt x="4200" y="14255"/>
                      <a:pt x="3742" y="8653"/>
                      <a:pt x="3204" y="3071"/>
                    </a:cubicBezTo>
                    <a:cubicBezTo>
                      <a:pt x="3062" y="1577"/>
                      <a:pt x="2990" y="865"/>
                      <a:pt x="1770"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6"/>
              <p:cNvSpPr/>
              <p:nvPr/>
            </p:nvSpPr>
            <p:spPr>
              <a:xfrm>
                <a:off x="6029415" y="2486453"/>
                <a:ext cx="751459" cy="585983"/>
              </a:xfrm>
              <a:custGeom>
                <a:avLst/>
                <a:gdLst/>
                <a:ahLst/>
                <a:cxnLst/>
                <a:rect l="l" t="t" r="r" b="b"/>
                <a:pathLst>
                  <a:path w="13392" h="10443" extrusionOk="0">
                    <a:moveTo>
                      <a:pt x="508" y="1"/>
                    </a:moveTo>
                    <a:cubicBezTo>
                      <a:pt x="488" y="112"/>
                      <a:pt x="478" y="234"/>
                      <a:pt x="468" y="346"/>
                    </a:cubicBezTo>
                    <a:cubicBezTo>
                      <a:pt x="346" y="1251"/>
                      <a:pt x="153" y="2146"/>
                      <a:pt x="61" y="3061"/>
                    </a:cubicBezTo>
                    <a:cubicBezTo>
                      <a:pt x="31" y="3376"/>
                      <a:pt x="11" y="3691"/>
                      <a:pt x="0" y="4017"/>
                    </a:cubicBezTo>
                    <a:cubicBezTo>
                      <a:pt x="0" y="4495"/>
                      <a:pt x="51" y="4972"/>
                      <a:pt x="142" y="5430"/>
                    </a:cubicBezTo>
                    <a:cubicBezTo>
                      <a:pt x="875" y="8298"/>
                      <a:pt x="3457" y="10443"/>
                      <a:pt x="6507" y="10443"/>
                    </a:cubicBezTo>
                    <a:lnTo>
                      <a:pt x="6559" y="10443"/>
                    </a:lnTo>
                    <a:cubicBezTo>
                      <a:pt x="9090" y="10443"/>
                      <a:pt x="11774" y="8521"/>
                      <a:pt x="12832" y="6203"/>
                    </a:cubicBezTo>
                    <a:cubicBezTo>
                      <a:pt x="13391" y="5003"/>
                      <a:pt x="13116" y="3254"/>
                      <a:pt x="12618" y="2075"/>
                    </a:cubicBezTo>
                    <a:cubicBezTo>
                      <a:pt x="12476" y="1719"/>
                      <a:pt x="12273" y="1424"/>
                      <a:pt x="12039" y="1129"/>
                    </a:cubicBezTo>
                    <a:cubicBezTo>
                      <a:pt x="12018" y="1088"/>
                      <a:pt x="11988" y="1058"/>
                      <a:pt x="11968" y="1027"/>
                    </a:cubicBezTo>
                    <a:cubicBezTo>
                      <a:pt x="11927" y="977"/>
                      <a:pt x="11347" y="1"/>
                      <a:pt x="11520"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6"/>
              <p:cNvSpPr/>
              <p:nvPr/>
            </p:nvSpPr>
            <p:spPr>
              <a:xfrm>
                <a:off x="6052814" y="2032336"/>
                <a:ext cx="712629" cy="484980"/>
              </a:xfrm>
              <a:custGeom>
                <a:avLst/>
                <a:gdLst/>
                <a:ahLst/>
                <a:cxnLst/>
                <a:rect l="l" t="t" r="r" b="b"/>
                <a:pathLst>
                  <a:path w="12700" h="8643" extrusionOk="0">
                    <a:moveTo>
                      <a:pt x="6172" y="0"/>
                    </a:moveTo>
                    <a:cubicBezTo>
                      <a:pt x="4759" y="0"/>
                      <a:pt x="3356" y="488"/>
                      <a:pt x="2217" y="1373"/>
                    </a:cubicBezTo>
                    <a:cubicBezTo>
                      <a:pt x="1526" y="1922"/>
                      <a:pt x="814" y="2593"/>
                      <a:pt x="407" y="3406"/>
                    </a:cubicBezTo>
                    <a:cubicBezTo>
                      <a:pt x="0" y="4210"/>
                      <a:pt x="41" y="5155"/>
                      <a:pt x="91" y="6009"/>
                    </a:cubicBezTo>
                    <a:cubicBezTo>
                      <a:pt x="143" y="6874"/>
                      <a:pt x="163" y="7778"/>
                      <a:pt x="51" y="8643"/>
                    </a:cubicBezTo>
                    <a:lnTo>
                      <a:pt x="11296" y="8643"/>
                    </a:lnTo>
                    <a:cubicBezTo>
                      <a:pt x="11235" y="8449"/>
                      <a:pt x="11235" y="8236"/>
                      <a:pt x="11317" y="8002"/>
                    </a:cubicBezTo>
                    <a:cubicBezTo>
                      <a:pt x="11612" y="7138"/>
                      <a:pt x="12394" y="6426"/>
                      <a:pt x="12649" y="5582"/>
                    </a:cubicBezTo>
                    <a:cubicBezTo>
                      <a:pt x="12669" y="5511"/>
                      <a:pt x="12690" y="5450"/>
                      <a:pt x="12699" y="5379"/>
                    </a:cubicBezTo>
                    <a:cubicBezTo>
                      <a:pt x="12008" y="2308"/>
                      <a:pt x="9364" y="0"/>
                      <a:pt x="6223"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6"/>
              <p:cNvSpPr/>
              <p:nvPr/>
            </p:nvSpPr>
            <p:spPr>
              <a:xfrm>
                <a:off x="6379163" y="2638125"/>
                <a:ext cx="422808" cy="1534284"/>
              </a:xfrm>
              <a:custGeom>
                <a:avLst/>
                <a:gdLst/>
                <a:ahLst/>
                <a:cxnLst/>
                <a:rect l="l" t="t" r="r" b="b"/>
                <a:pathLst>
                  <a:path w="7535" h="27343" extrusionOk="0">
                    <a:moveTo>
                      <a:pt x="4859" y="1"/>
                    </a:moveTo>
                    <a:cubicBezTo>
                      <a:pt x="4647" y="1"/>
                      <a:pt x="4450" y="33"/>
                      <a:pt x="4291" y="104"/>
                    </a:cubicBezTo>
                    <a:cubicBezTo>
                      <a:pt x="2430" y="887"/>
                      <a:pt x="1230" y="2849"/>
                      <a:pt x="742" y="4872"/>
                    </a:cubicBezTo>
                    <a:cubicBezTo>
                      <a:pt x="590" y="5482"/>
                      <a:pt x="244" y="7201"/>
                      <a:pt x="213" y="7821"/>
                    </a:cubicBezTo>
                    <a:cubicBezTo>
                      <a:pt x="0" y="12376"/>
                      <a:pt x="2369" y="14196"/>
                      <a:pt x="2206" y="14623"/>
                    </a:cubicBezTo>
                    <a:cubicBezTo>
                      <a:pt x="844" y="18304"/>
                      <a:pt x="783" y="23327"/>
                      <a:pt x="3284" y="26194"/>
                    </a:cubicBezTo>
                    <a:cubicBezTo>
                      <a:pt x="3701" y="26672"/>
                      <a:pt x="4332" y="27099"/>
                      <a:pt x="4911" y="27343"/>
                    </a:cubicBezTo>
                    <a:cubicBezTo>
                      <a:pt x="6182" y="23377"/>
                      <a:pt x="6284" y="19270"/>
                      <a:pt x="5267" y="15203"/>
                    </a:cubicBezTo>
                    <a:cubicBezTo>
                      <a:pt x="6569" y="13159"/>
                      <a:pt x="7331" y="10647"/>
                      <a:pt x="7443" y="8085"/>
                    </a:cubicBezTo>
                    <a:cubicBezTo>
                      <a:pt x="7534" y="5696"/>
                      <a:pt x="7077" y="3327"/>
                      <a:pt x="6619" y="988"/>
                    </a:cubicBezTo>
                    <a:cubicBezTo>
                      <a:pt x="6501" y="397"/>
                      <a:pt x="5592" y="1"/>
                      <a:pt x="4859" y="1"/>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6"/>
              <p:cNvSpPr/>
              <p:nvPr/>
            </p:nvSpPr>
            <p:spPr>
              <a:xfrm>
                <a:off x="6052814" y="2041482"/>
                <a:ext cx="664709" cy="443906"/>
              </a:xfrm>
              <a:custGeom>
                <a:avLst/>
                <a:gdLst/>
                <a:ahLst/>
                <a:cxnLst/>
                <a:rect l="l" t="t" r="r" b="b"/>
                <a:pathLst>
                  <a:path w="11846" h="7911" extrusionOk="0">
                    <a:moveTo>
                      <a:pt x="3874" y="0"/>
                    </a:moveTo>
                    <a:cubicBezTo>
                      <a:pt x="3579" y="61"/>
                      <a:pt x="3274" y="71"/>
                      <a:pt x="2938" y="122"/>
                    </a:cubicBezTo>
                    <a:cubicBezTo>
                      <a:pt x="2868" y="346"/>
                      <a:pt x="2776" y="559"/>
                      <a:pt x="2654" y="773"/>
                    </a:cubicBezTo>
                    <a:cubicBezTo>
                      <a:pt x="2511" y="1006"/>
                      <a:pt x="2339" y="1210"/>
                      <a:pt x="2156" y="1403"/>
                    </a:cubicBezTo>
                    <a:cubicBezTo>
                      <a:pt x="2003" y="1566"/>
                      <a:pt x="1851" y="1708"/>
                      <a:pt x="1698" y="1860"/>
                    </a:cubicBezTo>
                    <a:cubicBezTo>
                      <a:pt x="1587" y="1962"/>
                      <a:pt x="1485" y="2054"/>
                      <a:pt x="1373" y="2145"/>
                    </a:cubicBezTo>
                    <a:cubicBezTo>
                      <a:pt x="1291" y="2217"/>
                      <a:pt x="1200" y="2267"/>
                      <a:pt x="1108" y="2318"/>
                    </a:cubicBezTo>
                    <a:cubicBezTo>
                      <a:pt x="834" y="2613"/>
                      <a:pt x="590" y="2938"/>
                      <a:pt x="407" y="3294"/>
                    </a:cubicBezTo>
                    <a:cubicBezTo>
                      <a:pt x="0" y="4056"/>
                      <a:pt x="41" y="4951"/>
                      <a:pt x="91" y="5765"/>
                    </a:cubicBezTo>
                    <a:cubicBezTo>
                      <a:pt x="132" y="6406"/>
                      <a:pt x="152" y="7056"/>
                      <a:pt x="112" y="7707"/>
                    </a:cubicBezTo>
                    <a:cubicBezTo>
                      <a:pt x="112" y="7748"/>
                      <a:pt x="102" y="7798"/>
                      <a:pt x="102" y="7849"/>
                    </a:cubicBezTo>
                    <a:lnTo>
                      <a:pt x="11296" y="7910"/>
                    </a:lnTo>
                    <a:cubicBezTo>
                      <a:pt x="11296" y="7890"/>
                      <a:pt x="11307" y="7870"/>
                      <a:pt x="11317" y="7859"/>
                    </a:cubicBezTo>
                    <a:cubicBezTo>
                      <a:pt x="11449" y="7504"/>
                      <a:pt x="11662" y="7178"/>
                      <a:pt x="11845" y="6853"/>
                    </a:cubicBezTo>
                    <a:cubicBezTo>
                      <a:pt x="11225" y="6223"/>
                      <a:pt x="10666" y="5409"/>
                      <a:pt x="10422" y="4555"/>
                    </a:cubicBezTo>
                    <a:cubicBezTo>
                      <a:pt x="10270" y="4036"/>
                      <a:pt x="10188" y="3507"/>
                      <a:pt x="10188" y="2969"/>
                    </a:cubicBezTo>
                    <a:cubicBezTo>
                      <a:pt x="10198" y="2481"/>
                      <a:pt x="10259" y="1993"/>
                      <a:pt x="10401" y="1525"/>
                    </a:cubicBezTo>
                    <a:cubicBezTo>
                      <a:pt x="10401" y="1525"/>
                      <a:pt x="10401" y="1515"/>
                      <a:pt x="10412" y="1515"/>
                    </a:cubicBezTo>
                    <a:cubicBezTo>
                      <a:pt x="10493" y="1220"/>
                      <a:pt x="10706" y="884"/>
                      <a:pt x="10991" y="538"/>
                    </a:cubicBezTo>
                    <a:cubicBezTo>
                      <a:pt x="10991" y="529"/>
                      <a:pt x="11002" y="518"/>
                      <a:pt x="11011" y="508"/>
                    </a:cubicBezTo>
                    <a:cubicBezTo>
                      <a:pt x="10584" y="457"/>
                      <a:pt x="10157" y="437"/>
                      <a:pt x="9730" y="346"/>
                    </a:cubicBezTo>
                    <a:cubicBezTo>
                      <a:pt x="9639" y="325"/>
                      <a:pt x="9547" y="294"/>
                      <a:pt x="9446" y="254"/>
                    </a:cubicBezTo>
                    <a:cubicBezTo>
                      <a:pt x="9364" y="416"/>
                      <a:pt x="9273" y="579"/>
                      <a:pt x="9181" y="742"/>
                    </a:cubicBezTo>
                    <a:cubicBezTo>
                      <a:pt x="8968" y="1078"/>
                      <a:pt x="8724" y="1403"/>
                      <a:pt x="8449" y="1698"/>
                    </a:cubicBezTo>
                    <a:cubicBezTo>
                      <a:pt x="7911" y="2278"/>
                      <a:pt x="7240" y="2755"/>
                      <a:pt x="6477" y="2949"/>
                    </a:cubicBezTo>
                    <a:cubicBezTo>
                      <a:pt x="6243" y="3011"/>
                      <a:pt x="6000" y="3043"/>
                      <a:pt x="5757" y="3043"/>
                    </a:cubicBezTo>
                    <a:cubicBezTo>
                      <a:pt x="5208" y="3043"/>
                      <a:pt x="4663" y="2880"/>
                      <a:pt x="4240" y="2542"/>
                    </a:cubicBezTo>
                    <a:cubicBezTo>
                      <a:pt x="3986" y="2328"/>
                      <a:pt x="3772" y="2064"/>
                      <a:pt x="3691" y="1738"/>
                    </a:cubicBezTo>
                    <a:cubicBezTo>
                      <a:pt x="3630" y="1494"/>
                      <a:pt x="3650" y="1220"/>
                      <a:pt x="3701" y="966"/>
                    </a:cubicBezTo>
                    <a:cubicBezTo>
                      <a:pt x="3722" y="813"/>
                      <a:pt x="3742" y="661"/>
                      <a:pt x="3772" y="498"/>
                    </a:cubicBezTo>
                    <a:cubicBezTo>
                      <a:pt x="3803" y="325"/>
                      <a:pt x="3833" y="163"/>
                      <a:pt x="3874"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6"/>
              <p:cNvSpPr/>
              <p:nvPr/>
            </p:nvSpPr>
            <p:spPr>
              <a:xfrm>
                <a:off x="6058538" y="2473940"/>
                <a:ext cx="629302" cy="11447"/>
              </a:xfrm>
              <a:custGeom>
                <a:avLst/>
                <a:gdLst/>
                <a:ahLst/>
                <a:cxnLst/>
                <a:rect l="l" t="t" r="r" b="b"/>
                <a:pathLst>
                  <a:path w="11215" h="204" extrusionOk="0">
                    <a:moveTo>
                      <a:pt x="10" y="0"/>
                    </a:moveTo>
                    <a:cubicBezTo>
                      <a:pt x="10" y="41"/>
                      <a:pt x="0" y="91"/>
                      <a:pt x="0" y="142"/>
                    </a:cubicBezTo>
                    <a:lnTo>
                      <a:pt x="11194" y="203"/>
                    </a:lnTo>
                    <a:cubicBezTo>
                      <a:pt x="11194" y="183"/>
                      <a:pt x="11205" y="163"/>
                      <a:pt x="11215" y="152"/>
                    </a:cubicBezTo>
                    <a:lnTo>
                      <a:pt x="11215" y="122"/>
                    </a:lnTo>
                    <a:lnTo>
                      <a:pt x="10" y="0"/>
                    </a:ln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6"/>
              <p:cNvSpPr/>
              <p:nvPr/>
            </p:nvSpPr>
            <p:spPr>
              <a:xfrm>
                <a:off x="6032838" y="2486453"/>
                <a:ext cx="672116" cy="193027"/>
              </a:xfrm>
              <a:custGeom>
                <a:avLst/>
                <a:gdLst/>
                <a:ahLst/>
                <a:cxnLst/>
                <a:rect l="l" t="t" r="r" b="b"/>
                <a:pathLst>
                  <a:path w="11978" h="3440" extrusionOk="0">
                    <a:moveTo>
                      <a:pt x="447" y="1"/>
                    </a:moveTo>
                    <a:cubicBezTo>
                      <a:pt x="427" y="112"/>
                      <a:pt x="417" y="234"/>
                      <a:pt x="407" y="346"/>
                    </a:cubicBezTo>
                    <a:cubicBezTo>
                      <a:pt x="285" y="1251"/>
                      <a:pt x="92" y="2146"/>
                      <a:pt x="0" y="3061"/>
                    </a:cubicBezTo>
                    <a:lnTo>
                      <a:pt x="0" y="3214"/>
                    </a:lnTo>
                    <a:cubicBezTo>
                      <a:pt x="615" y="3373"/>
                      <a:pt x="1229" y="3439"/>
                      <a:pt x="1841" y="3439"/>
                    </a:cubicBezTo>
                    <a:cubicBezTo>
                      <a:pt x="3305" y="3439"/>
                      <a:pt x="4759" y="3057"/>
                      <a:pt x="6193" y="2634"/>
                    </a:cubicBezTo>
                    <a:cubicBezTo>
                      <a:pt x="8073" y="2075"/>
                      <a:pt x="10036" y="1393"/>
                      <a:pt x="11978" y="1129"/>
                    </a:cubicBezTo>
                    <a:cubicBezTo>
                      <a:pt x="11957" y="1088"/>
                      <a:pt x="11927" y="1058"/>
                      <a:pt x="11907" y="1027"/>
                    </a:cubicBezTo>
                    <a:cubicBezTo>
                      <a:pt x="11866" y="977"/>
                      <a:pt x="11286" y="1"/>
                      <a:pt x="11459"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6"/>
              <p:cNvSpPr/>
              <p:nvPr/>
            </p:nvSpPr>
            <p:spPr>
              <a:xfrm>
                <a:off x="6132101" y="2623424"/>
                <a:ext cx="85067" cy="8585"/>
              </a:xfrm>
              <a:custGeom>
                <a:avLst/>
                <a:gdLst/>
                <a:ahLst/>
                <a:cxnLst/>
                <a:rect l="l" t="t" r="r" b="b"/>
                <a:pathLst>
                  <a:path w="1516" h="153" extrusionOk="0">
                    <a:moveTo>
                      <a:pt x="82" y="0"/>
                    </a:moveTo>
                    <a:cubicBezTo>
                      <a:pt x="41" y="0"/>
                      <a:pt x="0" y="30"/>
                      <a:pt x="0" y="71"/>
                    </a:cubicBezTo>
                    <a:cubicBezTo>
                      <a:pt x="0" y="122"/>
                      <a:pt x="41" y="152"/>
                      <a:pt x="82" y="152"/>
                    </a:cubicBezTo>
                    <a:lnTo>
                      <a:pt x="1444" y="152"/>
                    </a:lnTo>
                    <a:cubicBezTo>
                      <a:pt x="1485" y="152"/>
                      <a:pt x="1516" y="122"/>
                      <a:pt x="1516" y="71"/>
                    </a:cubicBezTo>
                    <a:cubicBezTo>
                      <a:pt x="1516" y="30"/>
                      <a:pt x="1485" y="0"/>
                      <a:pt x="144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6"/>
              <p:cNvSpPr/>
              <p:nvPr/>
            </p:nvSpPr>
            <p:spPr>
              <a:xfrm>
                <a:off x="6164646" y="3395305"/>
                <a:ext cx="46798" cy="74237"/>
              </a:xfrm>
              <a:custGeom>
                <a:avLst/>
                <a:gdLst/>
                <a:ahLst/>
                <a:cxnLst/>
                <a:rect l="l" t="t" r="r" b="b"/>
                <a:pathLst>
                  <a:path w="834" h="1323" extrusionOk="0">
                    <a:moveTo>
                      <a:pt x="783" y="0"/>
                    </a:moveTo>
                    <a:cubicBezTo>
                      <a:pt x="742" y="0"/>
                      <a:pt x="701" y="21"/>
                      <a:pt x="692" y="52"/>
                    </a:cubicBezTo>
                    <a:cubicBezTo>
                      <a:pt x="549" y="580"/>
                      <a:pt x="335" y="967"/>
                      <a:pt x="41" y="1211"/>
                    </a:cubicBezTo>
                    <a:cubicBezTo>
                      <a:pt x="10" y="1231"/>
                      <a:pt x="0" y="1272"/>
                      <a:pt x="30" y="1302"/>
                    </a:cubicBezTo>
                    <a:cubicBezTo>
                      <a:pt x="41" y="1322"/>
                      <a:pt x="61" y="1322"/>
                      <a:pt x="82" y="1322"/>
                    </a:cubicBezTo>
                    <a:cubicBezTo>
                      <a:pt x="91" y="1322"/>
                      <a:pt x="112" y="1322"/>
                      <a:pt x="122" y="1312"/>
                    </a:cubicBezTo>
                    <a:cubicBezTo>
                      <a:pt x="448" y="1048"/>
                      <a:pt x="671" y="651"/>
                      <a:pt x="823" y="92"/>
                    </a:cubicBezTo>
                    <a:cubicBezTo>
                      <a:pt x="834" y="52"/>
                      <a:pt x="814" y="11"/>
                      <a:pt x="783"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6"/>
              <p:cNvSpPr/>
              <p:nvPr/>
            </p:nvSpPr>
            <p:spPr>
              <a:xfrm>
                <a:off x="6564558" y="3391714"/>
                <a:ext cx="46854" cy="74405"/>
              </a:xfrm>
              <a:custGeom>
                <a:avLst/>
                <a:gdLst/>
                <a:ahLst/>
                <a:cxnLst/>
                <a:rect l="l" t="t" r="r" b="b"/>
                <a:pathLst>
                  <a:path w="835" h="1326" extrusionOk="0">
                    <a:moveTo>
                      <a:pt x="81" y="1"/>
                    </a:moveTo>
                    <a:cubicBezTo>
                      <a:pt x="75" y="1"/>
                      <a:pt x="68" y="2"/>
                      <a:pt x="61" y="3"/>
                    </a:cubicBezTo>
                    <a:cubicBezTo>
                      <a:pt x="21" y="14"/>
                      <a:pt x="0" y="44"/>
                      <a:pt x="11" y="85"/>
                    </a:cubicBezTo>
                    <a:cubicBezTo>
                      <a:pt x="163" y="644"/>
                      <a:pt x="397" y="1040"/>
                      <a:pt x="712" y="1305"/>
                    </a:cubicBezTo>
                    <a:cubicBezTo>
                      <a:pt x="732" y="1315"/>
                      <a:pt x="743" y="1325"/>
                      <a:pt x="763" y="1325"/>
                    </a:cubicBezTo>
                    <a:cubicBezTo>
                      <a:pt x="784" y="1325"/>
                      <a:pt x="804" y="1315"/>
                      <a:pt x="814" y="1295"/>
                    </a:cubicBezTo>
                    <a:cubicBezTo>
                      <a:pt x="834" y="1264"/>
                      <a:pt x="834" y="1224"/>
                      <a:pt x="804" y="1203"/>
                    </a:cubicBezTo>
                    <a:cubicBezTo>
                      <a:pt x="509" y="959"/>
                      <a:pt x="285" y="583"/>
                      <a:pt x="143" y="55"/>
                    </a:cubicBezTo>
                    <a:cubicBezTo>
                      <a:pt x="135" y="21"/>
                      <a:pt x="112" y="1"/>
                      <a:pt x="81"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6"/>
              <p:cNvSpPr/>
              <p:nvPr/>
            </p:nvSpPr>
            <p:spPr>
              <a:xfrm>
                <a:off x="5763499" y="1971229"/>
                <a:ext cx="1048743" cy="816100"/>
              </a:xfrm>
              <a:custGeom>
                <a:avLst/>
                <a:gdLst/>
                <a:ahLst/>
                <a:cxnLst/>
                <a:rect l="l" t="t" r="r" b="b"/>
                <a:pathLst>
                  <a:path w="18690" h="14544" extrusionOk="0">
                    <a:moveTo>
                      <a:pt x="10545" y="1"/>
                    </a:moveTo>
                    <a:cubicBezTo>
                      <a:pt x="10535" y="215"/>
                      <a:pt x="10057" y="642"/>
                      <a:pt x="9894" y="794"/>
                    </a:cubicBezTo>
                    <a:cubicBezTo>
                      <a:pt x="9711" y="947"/>
                      <a:pt x="9599" y="1038"/>
                      <a:pt x="9345" y="1140"/>
                    </a:cubicBezTo>
                    <a:cubicBezTo>
                      <a:pt x="9064" y="1248"/>
                      <a:pt x="8767" y="1295"/>
                      <a:pt x="8470" y="1295"/>
                    </a:cubicBezTo>
                    <a:cubicBezTo>
                      <a:pt x="8348" y="1295"/>
                      <a:pt x="8226" y="1287"/>
                      <a:pt x="8105" y="1272"/>
                    </a:cubicBezTo>
                    <a:cubicBezTo>
                      <a:pt x="7982" y="1257"/>
                      <a:pt x="7860" y="1249"/>
                      <a:pt x="7737" y="1249"/>
                    </a:cubicBezTo>
                    <a:cubicBezTo>
                      <a:pt x="6257" y="1249"/>
                      <a:pt x="4831" y="2350"/>
                      <a:pt x="4221" y="3713"/>
                    </a:cubicBezTo>
                    <a:cubicBezTo>
                      <a:pt x="3936" y="4343"/>
                      <a:pt x="3824" y="5044"/>
                      <a:pt x="3560" y="5695"/>
                    </a:cubicBezTo>
                    <a:cubicBezTo>
                      <a:pt x="3425" y="6009"/>
                      <a:pt x="2732" y="6077"/>
                      <a:pt x="1980" y="6077"/>
                    </a:cubicBezTo>
                    <a:cubicBezTo>
                      <a:pt x="1419" y="6077"/>
                      <a:pt x="824" y="6039"/>
                      <a:pt x="403" y="6039"/>
                    </a:cubicBezTo>
                    <a:cubicBezTo>
                      <a:pt x="238" y="6039"/>
                      <a:pt x="100" y="6045"/>
                      <a:pt x="1" y="6061"/>
                    </a:cubicBezTo>
                    <a:cubicBezTo>
                      <a:pt x="1" y="6092"/>
                      <a:pt x="32" y="9437"/>
                      <a:pt x="21" y="9599"/>
                    </a:cubicBezTo>
                    <a:cubicBezTo>
                      <a:pt x="93" y="10575"/>
                      <a:pt x="814" y="11501"/>
                      <a:pt x="1729" y="11806"/>
                    </a:cubicBezTo>
                    <a:cubicBezTo>
                      <a:pt x="2090" y="11925"/>
                      <a:pt x="2464" y="11977"/>
                      <a:pt x="2840" y="11977"/>
                    </a:cubicBezTo>
                    <a:cubicBezTo>
                      <a:pt x="3431" y="11977"/>
                      <a:pt x="4028" y="11848"/>
                      <a:pt x="4587" y="11643"/>
                    </a:cubicBezTo>
                    <a:cubicBezTo>
                      <a:pt x="4692" y="11611"/>
                      <a:pt x="4810" y="11553"/>
                      <a:pt x="4849" y="11458"/>
                    </a:cubicBezTo>
                    <a:lnTo>
                      <a:pt x="4849" y="11458"/>
                    </a:lnTo>
                    <a:cubicBezTo>
                      <a:pt x="4791" y="11801"/>
                      <a:pt x="4668" y="12158"/>
                      <a:pt x="4658" y="12507"/>
                    </a:cubicBezTo>
                    <a:cubicBezTo>
                      <a:pt x="4607" y="13402"/>
                      <a:pt x="5380" y="14185"/>
                      <a:pt x="6244" y="14429"/>
                    </a:cubicBezTo>
                    <a:cubicBezTo>
                      <a:pt x="6529" y="14510"/>
                      <a:pt x="6821" y="14544"/>
                      <a:pt x="7114" y="14544"/>
                    </a:cubicBezTo>
                    <a:cubicBezTo>
                      <a:pt x="7711" y="14544"/>
                      <a:pt x="8315" y="14403"/>
                      <a:pt x="8887" y="14226"/>
                    </a:cubicBezTo>
                    <a:cubicBezTo>
                      <a:pt x="10362" y="13758"/>
                      <a:pt x="11745" y="13056"/>
                      <a:pt x="13199" y="12528"/>
                    </a:cubicBezTo>
                    <a:cubicBezTo>
                      <a:pt x="14276" y="12144"/>
                      <a:pt x="15415" y="11854"/>
                      <a:pt x="16549" y="11854"/>
                    </a:cubicBezTo>
                    <a:cubicBezTo>
                      <a:pt x="16945" y="11854"/>
                      <a:pt x="17341" y="11890"/>
                      <a:pt x="17733" y="11969"/>
                    </a:cubicBezTo>
                    <a:cubicBezTo>
                      <a:pt x="17937" y="11542"/>
                      <a:pt x="17977" y="11084"/>
                      <a:pt x="17846" y="10627"/>
                    </a:cubicBezTo>
                    <a:cubicBezTo>
                      <a:pt x="17713" y="10179"/>
                      <a:pt x="17469" y="9762"/>
                      <a:pt x="17235" y="9345"/>
                    </a:cubicBezTo>
                    <a:cubicBezTo>
                      <a:pt x="18282" y="8390"/>
                      <a:pt x="18486" y="6885"/>
                      <a:pt x="18598" y="5461"/>
                    </a:cubicBezTo>
                    <a:cubicBezTo>
                      <a:pt x="18659" y="4739"/>
                      <a:pt x="18689" y="4007"/>
                      <a:pt x="18537" y="3306"/>
                    </a:cubicBezTo>
                    <a:cubicBezTo>
                      <a:pt x="18374" y="2604"/>
                      <a:pt x="17988" y="1923"/>
                      <a:pt x="17378" y="1537"/>
                    </a:cubicBezTo>
                    <a:cubicBezTo>
                      <a:pt x="16402" y="936"/>
                      <a:pt x="15151" y="1201"/>
                      <a:pt x="14023" y="1069"/>
                    </a:cubicBezTo>
                    <a:cubicBezTo>
                      <a:pt x="13788" y="845"/>
                      <a:pt x="13595" y="489"/>
                      <a:pt x="13473" y="195"/>
                    </a:cubicBezTo>
                    <a:lnTo>
                      <a:pt x="10545" y="1"/>
                    </a:ln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6"/>
              <p:cNvSpPr/>
              <p:nvPr/>
            </p:nvSpPr>
            <p:spPr>
              <a:xfrm>
                <a:off x="6529152" y="2046981"/>
                <a:ext cx="490199" cy="558768"/>
              </a:xfrm>
              <a:custGeom>
                <a:avLst/>
                <a:gdLst/>
                <a:ahLst/>
                <a:cxnLst/>
                <a:rect l="l" t="t" r="r" b="b"/>
                <a:pathLst>
                  <a:path w="8736" h="9958" extrusionOk="0">
                    <a:moveTo>
                      <a:pt x="2770" y="0"/>
                    </a:moveTo>
                    <a:cubicBezTo>
                      <a:pt x="2543" y="0"/>
                      <a:pt x="2329" y="66"/>
                      <a:pt x="2147" y="227"/>
                    </a:cubicBezTo>
                    <a:cubicBezTo>
                      <a:pt x="2095" y="268"/>
                      <a:pt x="2045" y="318"/>
                      <a:pt x="2004" y="370"/>
                    </a:cubicBezTo>
                    <a:cubicBezTo>
                      <a:pt x="1354" y="1224"/>
                      <a:pt x="1912" y="3115"/>
                      <a:pt x="2380" y="3908"/>
                    </a:cubicBezTo>
                    <a:cubicBezTo>
                      <a:pt x="2563" y="4213"/>
                      <a:pt x="3896" y="5951"/>
                      <a:pt x="4210" y="5951"/>
                    </a:cubicBezTo>
                    <a:lnTo>
                      <a:pt x="42" y="5951"/>
                    </a:lnTo>
                    <a:cubicBezTo>
                      <a:pt x="1" y="7314"/>
                      <a:pt x="82" y="8585"/>
                      <a:pt x="42" y="9957"/>
                    </a:cubicBezTo>
                    <a:lnTo>
                      <a:pt x="7414" y="9957"/>
                    </a:lnTo>
                    <a:cubicBezTo>
                      <a:pt x="8390" y="9683"/>
                      <a:pt x="8735" y="8453"/>
                      <a:pt x="8654" y="7446"/>
                    </a:cubicBezTo>
                    <a:cubicBezTo>
                      <a:pt x="8430" y="4823"/>
                      <a:pt x="6569" y="2647"/>
                      <a:pt x="4587" y="908"/>
                    </a:cubicBezTo>
                    <a:cubicBezTo>
                      <a:pt x="4166" y="532"/>
                      <a:pt x="3416" y="0"/>
                      <a:pt x="2770"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6"/>
              <p:cNvSpPr/>
              <p:nvPr/>
            </p:nvSpPr>
            <p:spPr>
              <a:xfrm>
                <a:off x="5963203" y="2830478"/>
                <a:ext cx="466744" cy="1263205"/>
              </a:xfrm>
              <a:custGeom>
                <a:avLst/>
                <a:gdLst/>
                <a:ahLst/>
                <a:cxnLst/>
                <a:rect l="l" t="t" r="r" b="b"/>
                <a:pathLst>
                  <a:path w="8318" h="22512" extrusionOk="0">
                    <a:moveTo>
                      <a:pt x="2693" y="1"/>
                    </a:moveTo>
                    <a:cubicBezTo>
                      <a:pt x="2459" y="1"/>
                      <a:pt x="2225" y="8"/>
                      <a:pt x="1994" y="21"/>
                    </a:cubicBezTo>
                    <a:cubicBezTo>
                      <a:pt x="367" y="2563"/>
                      <a:pt x="1" y="5877"/>
                      <a:pt x="1038" y="8715"/>
                    </a:cubicBezTo>
                    <a:cubicBezTo>
                      <a:pt x="1516" y="10005"/>
                      <a:pt x="2258" y="11205"/>
                      <a:pt x="2461" y="12558"/>
                    </a:cubicBezTo>
                    <a:cubicBezTo>
                      <a:pt x="2695" y="14063"/>
                      <a:pt x="1871" y="15801"/>
                      <a:pt x="1851" y="17316"/>
                    </a:cubicBezTo>
                    <a:cubicBezTo>
                      <a:pt x="1831" y="19167"/>
                      <a:pt x="2065" y="21038"/>
                      <a:pt x="3245" y="22471"/>
                    </a:cubicBezTo>
                    <a:lnTo>
                      <a:pt x="7332" y="22512"/>
                    </a:lnTo>
                    <a:cubicBezTo>
                      <a:pt x="7332" y="22512"/>
                      <a:pt x="8318" y="16483"/>
                      <a:pt x="7617" y="13889"/>
                    </a:cubicBezTo>
                    <a:cubicBezTo>
                      <a:pt x="7342" y="12863"/>
                      <a:pt x="7342" y="11754"/>
                      <a:pt x="7423" y="10687"/>
                    </a:cubicBezTo>
                    <a:cubicBezTo>
                      <a:pt x="7484" y="9924"/>
                      <a:pt x="7667" y="9182"/>
                      <a:pt x="7809" y="8430"/>
                    </a:cubicBezTo>
                    <a:cubicBezTo>
                      <a:pt x="8227" y="6213"/>
                      <a:pt x="8308" y="3936"/>
                      <a:pt x="8033" y="1699"/>
                    </a:cubicBezTo>
                    <a:cubicBezTo>
                      <a:pt x="6592" y="466"/>
                      <a:pt x="4617" y="1"/>
                      <a:pt x="2693"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6"/>
              <p:cNvSpPr/>
              <p:nvPr/>
            </p:nvSpPr>
            <p:spPr>
              <a:xfrm>
                <a:off x="6360871" y="2628530"/>
                <a:ext cx="477012" cy="1474300"/>
              </a:xfrm>
              <a:custGeom>
                <a:avLst/>
                <a:gdLst/>
                <a:ahLst/>
                <a:cxnLst/>
                <a:rect l="l" t="t" r="r" b="b"/>
                <a:pathLst>
                  <a:path w="8501" h="26274" extrusionOk="0">
                    <a:moveTo>
                      <a:pt x="5765" y="16"/>
                    </a:moveTo>
                    <a:cubicBezTo>
                      <a:pt x="4887" y="16"/>
                      <a:pt x="3918" y="281"/>
                      <a:pt x="3092" y="651"/>
                    </a:cubicBezTo>
                    <a:cubicBezTo>
                      <a:pt x="2502" y="926"/>
                      <a:pt x="2075" y="1210"/>
                      <a:pt x="1719" y="1729"/>
                    </a:cubicBezTo>
                    <a:cubicBezTo>
                      <a:pt x="1445" y="2126"/>
                      <a:pt x="1221" y="2562"/>
                      <a:pt x="1007" y="3000"/>
                    </a:cubicBezTo>
                    <a:cubicBezTo>
                      <a:pt x="478" y="4078"/>
                      <a:pt x="194" y="5267"/>
                      <a:pt x="112" y="6467"/>
                    </a:cubicBezTo>
                    <a:cubicBezTo>
                      <a:pt x="1" y="8155"/>
                      <a:pt x="286" y="9842"/>
                      <a:pt x="763" y="11469"/>
                    </a:cubicBezTo>
                    <a:cubicBezTo>
                      <a:pt x="946" y="12069"/>
                      <a:pt x="1160" y="12669"/>
                      <a:pt x="1271" y="13299"/>
                    </a:cubicBezTo>
                    <a:cubicBezTo>
                      <a:pt x="1678" y="15445"/>
                      <a:pt x="1170" y="17682"/>
                      <a:pt x="1201" y="19847"/>
                    </a:cubicBezTo>
                    <a:cubicBezTo>
                      <a:pt x="1241" y="22034"/>
                      <a:pt x="1576" y="24250"/>
                      <a:pt x="2451" y="26273"/>
                    </a:cubicBezTo>
                    <a:lnTo>
                      <a:pt x="6427" y="26273"/>
                    </a:lnTo>
                    <a:cubicBezTo>
                      <a:pt x="7078" y="25043"/>
                      <a:pt x="7200" y="23711"/>
                      <a:pt x="7159" y="22318"/>
                    </a:cubicBezTo>
                    <a:cubicBezTo>
                      <a:pt x="7118" y="20925"/>
                      <a:pt x="6904" y="19542"/>
                      <a:pt x="6874" y="18150"/>
                    </a:cubicBezTo>
                    <a:cubicBezTo>
                      <a:pt x="6803" y="15160"/>
                      <a:pt x="7596" y="12222"/>
                      <a:pt x="8043" y="9263"/>
                    </a:cubicBezTo>
                    <a:cubicBezTo>
                      <a:pt x="8501" y="6294"/>
                      <a:pt x="8450" y="2888"/>
                      <a:pt x="7098" y="214"/>
                    </a:cubicBezTo>
                    <a:cubicBezTo>
                      <a:pt x="6691" y="0"/>
                      <a:pt x="6406" y="41"/>
                      <a:pt x="5949" y="20"/>
                    </a:cubicBezTo>
                    <a:cubicBezTo>
                      <a:pt x="5888" y="18"/>
                      <a:pt x="5826" y="16"/>
                      <a:pt x="5765" y="16"/>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6"/>
              <p:cNvSpPr/>
              <p:nvPr/>
            </p:nvSpPr>
            <p:spPr>
              <a:xfrm>
                <a:off x="5991764" y="2546942"/>
                <a:ext cx="848421" cy="378310"/>
              </a:xfrm>
              <a:custGeom>
                <a:avLst/>
                <a:gdLst/>
                <a:ahLst/>
                <a:cxnLst/>
                <a:rect l="l" t="t" r="r" b="b"/>
                <a:pathLst>
                  <a:path w="15120" h="6742" extrusionOk="0">
                    <a:moveTo>
                      <a:pt x="996" y="1"/>
                    </a:moveTo>
                    <a:lnTo>
                      <a:pt x="996" y="1"/>
                    </a:lnTo>
                    <a:cubicBezTo>
                      <a:pt x="41" y="1871"/>
                      <a:pt x="0" y="4016"/>
                      <a:pt x="1017" y="5857"/>
                    </a:cubicBezTo>
                    <a:cubicBezTo>
                      <a:pt x="885" y="6060"/>
                      <a:pt x="732" y="6436"/>
                      <a:pt x="651" y="6680"/>
                    </a:cubicBezTo>
                    <a:lnTo>
                      <a:pt x="14876" y="6741"/>
                    </a:lnTo>
                    <a:cubicBezTo>
                      <a:pt x="15120" y="5084"/>
                      <a:pt x="14763" y="3254"/>
                      <a:pt x="14022" y="1759"/>
                    </a:cubicBezTo>
                    <a:cubicBezTo>
                      <a:pt x="14327" y="1302"/>
                      <a:pt x="14367" y="570"/>
                      <a:pt x="14540" y="51"/>
                    </a:cubicBezTo>
                    <a:lnTo>
                      <a:pt x="996" y="1"/>
                    </a:ln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6"/>
              <p:cNvSpPr/>
              <p:nvPr/>
            </p:nvSpPr>
            <p:spPr>
              <a:xfrm>
                <a:off x="6189167" y="1529064"/>
                <a:ext cx="296162" cy="268274"/>
              </a:xfrm>
              <a:custGeom>
                <a:avLst/>
                <a:gdLst/>
                <a:ahLst/>
                <a:cxnLst/>
                <a:rect l="l" t="t" r="r" b="b"/>
                <a:pathLst>
                  <a:path w="5278" h="4781" extrusionOk="0">
                    <a:moveTo>
                      <a:pt x="1253" y="1"/>
                    </a:moveTo>
                    <a:cubicBezTo>
                      <a:pt x="1013" y="1"/>
                      <a:pt x="768" y="75"/>
                      <a:pt x="569" y="215"/>
                    </a:cubicBezTo>
                    <a:cubicBezTo>
                      <a:pt x="203" y="479"/>
                      <a:pt x="0" y="947"/>
                      <a:pt x="20" y="1405"/>
                    </a:cubicBezTo>
                    <a:cubicBezTo>
                      <a:pt x="41" y="1862"/>
                      <a:pt x="275" y="2289"/>
                      <a:pt x="610" y="2604"/>
                    </a:cubicBezTo>
                    <a:cubicBezTo>
                      <a:pt x="824" y="2787"/>
                      <a:pt x="1057" y="2930"/>
                      <a:pt x="1301" y="3072"/>
                    </a:cubicBezTo>
                    <a:cubicBezTo>
                      <a:pt x="1566" y="3224"/>
                      <a:pt x="1830" y="3377"/>
                      <a:pt x="2115" y="3489"/>
                    </a:cubicBezTo>
                    <a:cubicBezTo>
                      <a:pt x="2453" y="3617"/>
                      <a:pt x="2848" y="3686"/>
                      <a:pt x="3243" y="3686"/>
                    </a:cubicBezTo>
                    <a:cubicBezTo>
                      <a:pt x="3693" y="3686"/>
                      <a:pt x="4142" y="3597"/>
                      <a:pt x="4505" y="3407"/>
                    </a:cubicBezTo>
                    <a:lnTo>
                      <a:pt x="4505" y="3407"/>
                    </a:lnTo>
                    <a:cubicBezTo>
                      <a:pt x="4433" y="3886"/>
                      <a:pt x="4566" y="4394"/>
                      <a:pt x="4850" y="4780"/>
                    </a:cubicBezTo>
                    <a:cubicBezTo>
                      <a:pt x="4941" y="4627"/>
                      <a:pt x="5094" y="4627"/>
                      <a:pt x="5277" y="4627"/>
                    </a:cubicBezTo>
                    <a:cubicBezTo>
                      <a:pt x="5277" y="4343"/>
                      <a:pt x="5247" y="4048"/>
                      <a:pt x="5226" y="3764"/>
                    </a:cubicBezTo>
                    <a:cubicBezTo>
                      <a:pt x="5216" y="3519"/>
                      <a:pt x="5186" y="3245"/>
                      <a:pt x="5013" y="3072"/>
                    </a:cubicBezTo>
                    <a:cubicBezTo>
                      <a:pt x="5054" y="2736"/>
                      <a:pt x="4718" y="2360"/>
                      <a:pt x="4403" y="2238"/>
                    </a:cubicBezTo>
                    <a:cubicBezTo>
                      <a:pt x="4087" y="2106"/>
                      <a:pt x="3732" y="2096"/>
                      <a:pt x="3416" y="1963"/>
                    </a:cubicBezTo>
                    <a:cubicBezTo>
                      <a:pt x="3172" y="1872"/>
                      <a:pt x="2949" y="1719"/>
                      <a:pt x="2786" y="1516"/>
                    </a:cubicBezTo>
                    <a:cubicBezTo>
                      <a:pt x="2440" y="1100"/>
                      <a:pt x="2308" y="490"/>
                      <a:pt x="1851" y="185"/>
                    </a:cubicBezTo>
                    <a:cubicBezTo>
                      <a:pt x="1678" y="60"/>
                      <a:pt x="1467" y="1"/>
                      <a:pt x="1253"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6"/>
              <p:cNvSpPr/>
              <p:nvPr/>
            </p:nvSpPr>
            <p:spPr>
              <a:xfrm>
                <a:off x="6027732" y="2203703"/>
                <a:ext cx="110093" cy="291336"/>
              </a:xfrm>
              <a:custGeom>
                <a:avLst/>
                <a:gdLst/>
                <a:ahLst/>
                <a:cxnLst/>
                <a:rect l="l" t="t" r="r" b="b"/>
                <a:pathLst>
                  <a:path w="1962" h="5192" extrusionOk="0">
                    <a:moveTo>
                      <a:pt x="1823" y="0"/>
                    </a:moveTo>
                    <a:cubicBezTo>
                      <a:pt x="1776" y="0"/>
                      <a:pt x="1734" y="30"/>
                      <a:pt x="1718" y="78"/>
                    </a:cubicBezTo>
                    <a:cubicBezTo>
                      <a:pt x="1627" y="332"/>
                      <a:pt x="1515" y="576"/>
                      <a:pt x="1372" y="810"/>
                    </a:cubicBezTo>
                    <a:cubicBezTo>
                      <a:pt x="1271" y="962"/>
                      <a:pt x="1159" y="1115"/>
                      <a:pt x="1047" y="1257"/>
                    </a:cubicBezTo>
                    <a:cubicBezTo>
                      <a:pt x="996" y="1328"/>
                      <a:pt x="935" y="1400"/>
                      <a:pt x="884" y="1481"/>
                    </a:cubicBezTo>
                    <a:cubicBezTo>
                      <a:pt x="427" y="2111"/>
                      <a:pt x="172" y="2701"/>
                      <a:pt x="91" y="3280"/>
                    </a:cubicBezTo>
                    <a:cubicBezTo>
                      <a:pt x="0" y="4012"/>
                      <a:pt x="224" y="4714"/>
                      <a:pt x="681" y="5162"/>
                    </a:cubicBezTo>
                    <a:cubicBezTo>
                      <a:pt x="712" y="5182"/>
                      <a:pt x="732" y="5192"/>
                      <a:pt x="762" y="5192"/>
                    </a:cubicBezTo>
                    <a:cubicBezTo>
                      <a:pt x="793" y="5192"/>
                      <a:pt x="823" y="5182"/>
                      <a:pt x="854" y="5151"/>
                    </a:cubicBezTo>
                    <a:cubicBezTo>
                      <a:pt x="895" y="5111"/>
                      <a:pt x="895" y="5029"/>
                      <a:pt x="844" y="4989"/>
                    </a:cubicBezTo>
                    <a:cubicBezTo>
                      <a:pt x="447" y="4602"/>
                      <a:pt x="244" y="3962"/>
                      <a:pt x="325" y="3311"/>
                    </a:cubicBezTo>
                    <a:cubicBezTo>
                      <a:pt x="396" y="2772"/>
                      <a:pt x="640" y="2213"/>
                      <a:pt x="1078" y="1623"/>
                    </a:cubicBezTo>
                    <a:cubicBezTo>
                      <a:pt x="1128" y="1542"/>
                      <a:pt x="1189" y="1471"/>
                      <a:pt x="1240" y="1400"/>
                    </a:cubicBezTo>
                    <a:cubicBezTo>
                      <a:pt x="1352" y="1247"/>
                      <a:pt x="1464" y="1095"/>
                      <a:pt x="1576" y="932"/>
                    </a:cubicBezTo>
                    <a:cubicBezTo>
                      <a:pt x="1728" y="688"/>
                      <a:pt x="1851" y="424"/>
                      <a:pt x="1942" y="149"/>
                    </a:cubicBezTo>
                    <a:cubicBezTo>
                      <a:pt x="1962" y="88"/>
                      <a:pt x="1932" y="27"/>
                      <a:pt x="1860" y="6"/>
                    </a:cubicBezTo>
                    <a:cubicBezTo>
                      <a:pt x="1848" y="2"/>
                      <a:pt x="1835" y="0"/>
                      <a:pt x="1823"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6"/>
              <p:cNvSpPr/>
              <p:nvPr/>
            </p:nvSpPr>
            <p:spPr>
              <a:xfrm>
                <a:off x="6337472" y="2445267"/>
                <a:ext cx="117612" cy="97692"/>
              </a:xfrm>
              <a:custGeom>
                <a:avLst/>
                <a:gdLst/>
                <a:ahLst/>
                <a:cxnLst/>
                <a:rect l="l" t="t" r="r" b="b"/>
                <a:pathLst>
                  <a:path w="2096" h="1741" extrusionOk="0">
                    <a:moveTo>
                      <a:pt x="132" y="1"/>
                    </a:moveTo>
                    <a:cubicBezTo>
                      <a:pt x="115" y="1"/>
                      <a:pt x="98" y="4"/>
                      <a:pt x="82" y="12"/>
                    </a:cubicBezTo>
                    <a:cubicBezTo>
                      <a:pt x="32" y="33"/>
                      <a:pt x="1" y="104"/>
                      <a:pt x="21" y="165"/>
                    </a:cubicBezTo>
                    <a:cubicBezTo>
                      <a:pt x="367" y="948"/>
                      <a:pt x="1099" y="1548"/>
                      <a:pt x="1943" y="1731"/>
                    </a:cubicBezTo>
                    <a:cubicBezTo>
                      <a:pt x="1953" y="1731"/>
                      <a:pt x="1953" y="1741"/>
                      <a:pt x="1963" y="1741"/>
                    </a:cubicBezTo>
                    <a:cubicBezTo>
                      <a:pt x="2024" y="1741"/>
                      <a:pt x="2075" y="1700"/>
                      <a:pt x="2085" y="1639"/>
                    </a:cubicBezTo>
                    <a:cubicBezTo>
                      <a:pt x="2095" y="1578"/>
                      <a:pt x="2054" y="1517"/>
                      <a:pt x="1993" y="1497"/>
                    </a:cubicBezTo>
                    <a:cubicBezTo>
                      <a:pt x="1231" y="1334"/>
                      <a:pt x="560" y="785"/>
                      <a:pt x="245" y="73"/>
                    </a:cubicBezTo>
                    <a:cubicBezTo>
                      <a:pt x="223" y="29"/>
                      <a:pt x="178" y="1"/>
                      <a:pt x="132"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6"/>
              <p:cNvSpPr/>
              <p:nvPr/>
            </p:nvSpPr>
            <p:spPr>
              <a:xfrm>
                <a:off x="6476686" y="2505026"/>
                <a:ext cx="327529" cy="108690"/>
              </a:xfrm>
              <a:custGeom>
                <a:avLst/>
                <a:gdLst/>
                <a:ahLst/>
                <a:cxnLst/>
                <a:rect l="l" t="t" r="r" b="b"/>
                <a:pathLst>
                  <a:path w="5837" h="1937" extrusionOk="0">
                    <a:moveTo>
                      <a:pt x="132" y="1"/>
                    </a:moveTo>
                    <a:cubicBezTo>
                      <a:pt x="112" y="1"/>
                      <a:pt x="92" y="6"/>
                      <a:pt x="72" y="15"/>
                    </a:cubicBezTo>
                    <a:cubicBezTo>
                      <a:pt x="21" y="56"/>
                      <a:pt x="0" y="127"/>
                      <a:pt x="31" y="188"/>
                    </a:cubicBezTo>
                    <a:cubicBezTo>
                      <a:pt x="540" y="992"/>
                      <a:pt x="1485" y="1591"/>
                      <a:pt x="2634" y="1815"/>
                    </a:cubicBezTo>
                    <a:cubicBezTo>
                      <a:pt x="3112" y="1907"/>
                      <a:pt x="3590" y="1937"/>
                      <a:pt x="4058" y="1937"/>
                    </a:cubicBezTo>
                    <a:cubicBezTo>
                      <a:pt x="4617" y="1937"/>
                      <a:pt x="5176" y="1896"/>
                      <a:pt x="5725" y="1855"/>
                    </a:cubicBezTo>
                    <a:cubicBezTo>
                      <a:pt x="5786" y="1846"/>
                      <a:pt x="5837" y="1785"/>
                      <a:pt x="5827" y="1724"/>
                    </a:cubicBezTo>
                    <a:cubicBezTo>
                      <a:pt x="5827" y="1652"/>
                      <a:pt x="5766" y="1611"/>
                      <a:pt x="5705" y="1611"/>
                    </a:cubicBezTo>
                    <a:cubicBezTo>
                      <a:pt x="5162" y="1656"/>
                      <a:pt x="4607" y="1700"/>
                      <a:pt x="4055" y="1700"/>
                    </a:cubicBezTo>
                    <a:cubicBezTo>
                      <a:pt x="3594" y="1700"/>
                      <a:pt x="3134" y="1669"/>
                      <a:pt x="2685" y="1581"/>
                    </a:cubicBezTo>
                    <a:cubicBezTo>
                      <a:pt x="1597" y="1367"/>
                      <a:pt x="702" y="809"/>
                      <a:pt x="235" y="56"/>
                    </a:cubicBezTo>
                    <a:cubicBezTo>
                      <a:pt x="214" y="21"/>
                      <a:pt x="175" y="1"/>
                      <a:pt x="132"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6"/>
              <p:cNvSpPr/>
              <p:nvPr/>
            </p:nvSpPr>
            <p:spPr>
              <a:xfrm>
                <a:off x="6494923" y="2302349"/>
                <a:ext cx="406872" cy="108297"/>
              </a:xfrm>
              <a:custGeom>
                <a:avLst/>
                <a:gdLst/>
                <a:ahLst/>
                <a:cxnLst/>
                <a:rect l="l" t="t" r="r" b="b"/>
                <a:pathLst>
                  <a:path w="7251" h="1930" extrusionOk="0">
                    <a:moveTo>
                      <a:pt x="1878" y="0"/>
                    </a:moveTo>
                    <a:cubicBezTo>
                      <a:pt x="1122" y="0"/>
                      <a:pt x="359" y="207"/>
                      <a:pt x="32" y="943"/>
                    </a:cubicBezTo>
                    <a:cubicBezTo>
                      <a:pt x="1" y="1004"/>
                      <a:pt x="32" y="1075"/>
                      <a:pt x="93" y="1106"/>
                    </a:cubicBezTo>
                    <a:cubicBezTo>
                      <a:pt x="108" y="1111"/>
                      <a:pt x="124" y="1114"/>
                      <a:pt x="139" y="1114"/>
                    </a:cubicBezTo>
                    <a:cubicBezTo>
                      <a:pt x="186" y="1114"/>
                      <a:pt x="230" y="1091"/>
                      <a:pt x="245" y="1045"/>
                    </a:cubicBezTo>
                    <a:cubicBezTo>
                      <a:pt x="528" y="418"/>
                      <a:pt x="1198" y="237"/>
                      <a:pt x="1876" y="237"/>
                    </a:cubicBezTo>
                    <a:cubicBezTo>
                      <a:pt x="2320" y="237"/>
                      <a:pt x="2767" y="314"/>
                      <a:pt x="3112" y="394"/>
                    </a:cubicBezTo>
                    <a:cubicBezTo>
                      <a:pt x="3692" y="526"/>
                      <a:pt x="4241" y="831"/>
                      <a:pt x="4770" y="1116"/>
                    </a:cubicBezTo>
                    <a:cubicBezTo>
                      <a:pt x="5512" y="1513"/>
                      <a:pt x="6264" y="1919"/>
                      <a:pt x="7129" y="1929"/>
                    </a:cubicBezTo>
                    <a:cubicBezTo>
                      <a:pt x="7190" y="1929"/>
                      <a:pt x="7251" y="1879"/>
                      <a:pt x="7251" y="1818"/>
                    </a:cubicBezTo>
                    <a:cubicBezTo>
                      <a:pt x="7251" y="1746"/>
                      <a:pt x="7200" y="1696"/>
                      <a:pt x="7129" y="1696"/>
                    </a:cubicBezTo>
                    <a:cubicBezTo>
                      <a:pt x="6325" y="1685"/>
                      <a:pt x="5624" y="1309"/>
                      <a:pt x="4881" y="903"/>
                    </a:cubicBezTo>
                    <a:cubicBezTo>
                      <a:pt x="4343" y="607"/>
                      <a:pt x="3773" y="302"/>
                      <a:pt x="3163" y="160"/>
                    </a:cubicBezTo>
                    <a:cubicBezTo>
                      <a:pt x="2807" y="79"/>
                      <a:pt x="2344" y="0"/>
                      <a:pt x="1878"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6"/>
              <p:cNvSpPr/>
              <p:nvPr/>
            </p:nvSpPr>
            <p:spPr>
              <a:xfrm>
                <a:off x="6679813" y="2209707"/>
                <a:ext cx="41692" cy="121652"/>
              </a:xfrm>
              <a:custGeom>
                <a:avLst/>
                <a:gdLst/>
                <a:ahLst/>
                <a:cxnLst/>
                <a:rect l="l" t="t" r="r" b="b"/>
                <a:pathLst>
                  <a:path w="743" h="2168" extrusionOk="0">
                    <a:moveTo>
                      <a:pt x="599" y="0"/>
                    </a:moveTo>
                    <a:cubicBezTo>
                      <a:pt x="559" y="0"/>
                      <a:pt x="518" y="23"/>
                      <a:pt x="499" y="62"/>
                    </a:cubicBezTo>
                    <a:cubicBezTo>
                      <a:pt x="214" y="550"/>
                      <a:pt x="61" y="1110"/>
                      <a:pt x="51" y="1669"/>
                    </a:cubicBezTo>
                    <a:cubicBezTo>
                      <a:pt x="51" y="1679"/>
                      <a:pt x="41" y="1689"/>
                      <a:pt x="41" y="1699"/>
                    </a:cubicBezTo>
                    <a:cubicBezTo>
                      <a:pt x="0" y="1842"/>
                      <a:pt x="20" y="1994"/>
                      <a:pt x="92" y="2116"/>
                    </a:cubicBezTo>
                    <a:cubicBezTo>
                      <a:pt x="112" y="2147"/>
                      <a:pt x="153" y="2167"/>
                      <a:pt x="194" y="2167"/>
                    </a:cubicBezTo>
                    <a:lnTo>
                      <a:pt x="234" y="2167"/>
                    </a:lnTo>
                    <a:cubicBezTo>
                      <a:pt x="285" y="2147"/>
                      <a:pt x="316" y="2096"/>
                      <a:pt x="316" y="2035"/>
                    </a:cubicBezTo>
                    <a:cubicBezTo>
                      <a:pt x="234" y="1394"/>
                      <a:pt x="377" y="733"/>
                      <a:pt x="702" y="184"/>
                    </a:cubicBezTo>
                    <a:cubicBezTo>
                      <a:pt x="743" y="123"/>
                      <a:pt x="722" y="52"/>
                      <a:pt x="661" y="21"/>
                    </a:cubicBezTo>
                    <a:cubicBezTo>
                      <a:pt x="643" y="7"/>
                      <a:pt x="621" y="0"/>
                      <a:pt x="599"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6"/>
              <p:cNvSpPr/>
              <p:nvPr/>
            </p:nvSpPr>
            <p:spPr>
              <a:xfrm>
                <a:off x="6172614" y="2311270"/>
                <a:ext cx="215696" cy="166261"/>
              </a:xfrm>
              <a:custGeom>
                <a:avLst/>
                <a:gdLst/>
                <a:ahLst/>
                <a:cxnLst/>
                <a:rect l="l" t="t" r="r" b="b"/>
                <a:pathLst>
                  <a:path w="3844" h="2963" extrusionOk="0">
                    <a:moveTo>
                      <a:pt x="1569" y="0"/>
                    </a:moveTo>
                    <a:cubicBezTo>
                      <a:pt x="1509" y="0"/>
                      <a:pt x="1465" y="16"/>
                      <a:pt x="1444" y="52"/>
                    </a:cubicBezTo>
                    <a:cubicBezTo>
                      <a:pt x="1322" y="245"/>
                      <a:pt x="2207" y="855"/>
                      <a:pt x="2207" y="855"/>
                    </a:cubicBezTo>
                    <a:cubicBezTo>
                      <a:pt x="2207" y="855"/>
                      <a:pt x="92" y="1028"/>
                      <a:pt x="82" y="1313"/>
                    </a:cubicBezTo>
                    <a:cubicBezTo>
                      <a:pt x="82" y="1434"/>
                      <a:pt x="376" y="1468"/>
                      <a:pt x="714" y="1468"/>
                    </a:cubicBezTo>
                    <a:cubicBezTo>
                      <a:pt x="1175" y="1468"/>
                      <a:pt x="1718" y="1404"/>
                      <a:pt x="1718" y="1404"/>
                    </a:cubicBezTo>
                    <a:lnTo>
                      <a:pt x="1718" y="1404"/>
                    </a:lnTo>
                    <a:cubicBezTo>
                      <a:pt x="1718" y="1404"/>
                      <a:pt x="1" y="1720"/>
                      <a:pt x="51" y="2045"/>
                    </a:cubicBezTo>
                    <a:cubicBezTo>
                      <a:pt x="66" y="2121"/>
                      <a:pt x="174" y="2149"/>
                      <a:pt x="329" y="2149"/>
                    </a:cubicBezTo>
                    <a:cubicBezTo>
                      <a:pt x="821" y="2149"/>
                      <a:pt x="1790" y="1862"/>
                      <a:pt x="1790" y="1862"/>
                    </a:cubicBezTo>
                    <a:lnTo>
                      <a:pt x="1790" y="1862"/>
                    </a:lnTo>
                    <a:cubicBezTo>
                      <a:pt x="1789" y="1862"/>
                      <a:pt x="254" y="2360"/>
                      <a:pt x="437" y="2604"/>
                    </a:cubicBezTo>
                    <a:cubicBezTo>
                      <a:pt x="453" y="2625"/>
                      <a:pt x="493" y="2635"/>
                      <a:pt x="550" y="2635"/>
                    </a:cubicBezTo>
                    <a:cubicBezTo>
                      <a:pt x="900" y="2635"/>
                      <a:pt x="1891" y="2289"/>
                      <a:pt x="1892" y="2289"/>
                    </a:cubicBezTo>
                    <a:lnTo>
                      <a:pt x="1892" y="2289"/>
                    </a:lnTo>
                    <a:cubicBezTo>
                      <a:pt x="1891" y="2289"/>
                      <a:pt x="885" y="2706"/>
                      <a:pt x="997" y="2929"/>
                    </a:cubicBezTo>
                    <a:cubicBezTo>
                      <a:pt x="1009" y="2952"/>
                      <a:pt x="1048" y="2963"/>
                      <a:pt x="1111" y="2963"/>
                    </a:cubicBezTo>
                    <a:cubicBezTo>
                      <a:pt x="1647" y="2963"/>
                      <a:pt x="3844" y="2187"/>
                      <a:pt x="3844" y="2187"/>
                    </a:cubicBezTo>
                    <a:lnTo>
                      <a:pt x="3559" y="967"/>
                    </a:lnTo>
                    <a:cubicBezTo>
                      <a:pt x="3559" y="967"/>
                      <a:pt x="2042" y="0"/>
                      <a:pt x="1569" y="0"/>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6"/>
              <p:cNvSpPr/>
              <p:nvPr/>
            </p:nvSpPr>
            <p:spPr>
              <a:xfrm>
                <a:off x="6327203" y="2359190"/>
                <a:ext cx="227705" cy="151840"/>
              </a:xfrm>
              <a:custGeom>
                <a:avLst/>
                <a:gdLst/>
                <a:ahLst/>
                <a:cxnLst/>
                <a:rect l="l" t="t" r="r" b="b"/>
                <a:pathLst>
                  <a:path w="4058" h="2706" extrusionOk="0">
                    <a:moveTo>
                      <a:pt x="1" y="1"/>
                    </a:moveTo>
                    <a:lnTo>
                      <a:pt x="52" y="459"/>
                    </a:lnTo>
                    <a:cubicBezTo>
                      <a:pt x="82" y="713"/>
                      <a:pt x="113" y="845"/>
                      <a:pt x="143" y="1099"/>
                    </a:cubicBezTo>
                    <a:cubicBezTo>
                      <a:pt x="1343" y="1862"/>
                      <a:pt x="2675" y="2411"/>
                      <a:pt x="4058" y="2706"/>
                    </a:cubicBezTo>
                    <a:cubicBezTo>
                      <a:pt x="4007" y="1984"/>
                      <a:pt x="3925" y="1191"/>
                      <a:pt x="3641" y="520"/>
                    </a:cubicBezTo>
                    <a:cubicBezTo>
                      <a:pt x="3549" y="317"/>
                      <a:pt x="3437" y="93"/>
                      <a:pt x="3224" y="1"/>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6"/>
              <p:cNvSpPr/>
              <p:nvPr/>
            </p:nvSpPr>
            <p:spPr>
              <a:xfrm>
                <a:off x="6436230" y="1654643"/>
                <a:ext cx="286454" cy="202847"/>
              </a:xfrm>
              <a:custGeom>
                <a:avLst/>
                <a:gdLst/>
                <a:ahLst/>
                <a:cxnLst/>
                <a:rect l="l" t="t" r="r" b="b"/>
                <a:pathLst>
                  <a:path w="5105" h="3615" extrusionOk="0">
                    <a:moveTo>
                      <a:pt x="0" y="0"/>
                    </a:moveTo>
                    <a:cubicBezTo>
                      <a:pt x="0" y="0"/>
                      <a:pt x="945" y="224"/>
                      <a:pt x="447" y="2542"/>
                    </a:cubicBezTo>
                    <a:cubicBezTo>
                      <a:pt x="447" y="2542"/>
                      <a:pt x="586" y="2529"/>
                      <a:pt x="809" y="2529"/>
                    </a:cubicBezTo>
                    <a:cubicBezTo>
                      <a:pt x="1336" y="2529"/>
                      <a:pt x="2334" y="2604"/>
                      <a:pt x="3091" y="3112"/>
                    </a:cubicBezTo>
                    <a:cubicBezTo>
                      <a:pt x="3202" y="3182"/>
                      <a:pt x="3182" y="3182"/>
                      <a:pt x="3304" y="3264"/>
                    </a:cubicBezTo>
                    <a:cubicBezTo>
                      <a:pt x="3498" y="3396"/>
                      <a:pt x="3742" y="3498"/>
                      <a:pt x="3975" y="3548"/>
                    </a:cubicBezTo>
                    <a:cubicBezTo>
                      <a:pt x="4114" y="3586"/>
                      <a:pt x="4304" y="3614"/>
                      <a:pt x="4495" y="3614"/>
                    </a:cubicBezTo>
                    <a:cubicBezTo>
                      <a:pt x="4724" y="3614"/>
                      <a:pt x="4955" y="3573"/>
                      <a:pt x="5104" y="3457"/>
                    </a:cubicBezTo>
                    <a:cubicBezTo>
                      <a:pt x="4718" y="3396"/>
                      <a:pt x="4341" y="3173"/>
                      <a:pt x="4056" y="2898"/>
                    </a:cubicBezTo>
                    <a:cubicBezTo>
                      <a:pt x="3772" y="2624"/>
                      <a:pt x="3538" y="2308"/>
                      <a:pt x="3274" y="2003"/>
                    </a:cubicBezTo>
                    <a:cubicBezTo>
                      <a:pt x="2409" y="1017"/>
                      <a:pt x="1322" y="0"/>
                      <a:pt x="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6"/>
              <p:cNvSpPr/>
              <p:nvPr/>
            </p:nvSpPr>
            <p:spPr>
              <a:xfrm>
                <a:off x="5062937" y="4028029"/>
                <a:ext cx="342342" cy="240218"/>
              </a:xfrm>
              <a:custGeom>
                <a:avLst/>
                <a:gdLst/>
                <a:ahLst/>
                <a:cxnLst/>
                <a:rect l="l" t="t" r="r" b="b"/>
                <a:pathLst>
                  <a:path w="6101" h="4281" extrusionOk="0">
                    <a:moveTo>
                      <a:pt x="6101" y="1"/>
                    </a:moveTo>
                    <a:lnTo>
                      <a:pt x="4393" y="51"/>
                    </a:lnTo>
                    <a:cubicBezTo>
                      <a:pt x="4494" y="814"/>
                      <a:pt x="4118" y="1628"/>
                      <a:pt x="3498" y="1983"/>
                    </a:cubicBezTo>
                    <a:cubicBezTo>
                      <a:pt x="3071" y="2227"/>
                      <a:pt x="2573" y="2258"/>
                      <a:pt x="2115" y="2400"/>
                    </a:cubicBezTo>
                    <a:cubicBezTo>
                      <a:pt x="1211" y="2674"/>
                      <a:pt x="427" y="3376"/>
                      <a:pt x="0" y="4281"/>
                    </a:cubicBezTo>
                    <a:lnTo>
                      <a:pt x="6101" y="4281"/>
                    </a:lnTo>
                    <a:lnTo>
                      <a:pt x="6101" y="1"/>
                    </a:ln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6"/>
              <p:cNvSpPr/>
              <p:nvPr/>
            </p:nvSpPr>
            <p:spPr>
              <a:xfrm>
                <a:off x="5062937" y="4084478"/>
                <a:ext cx="342342" cy="183768"/>
              </a:xfrm>
              <a:custGeom>
                <a:avLst/>
                <a:gdLst/>
                <a:ahLst/>
                <a:cxnLst/>
                <a:rect l="l" t="t" r="r" b="b"/>
                <a:pathLst>
                  <a:path w="6101" h="3275" extrusionOk="0">
                    <a:moveTo>
                      <a:pt x="4291" y="1"/>
                    </a:moveTo>
                    <a:cubicBezTo>
                      <a:pt x="4139" y="408"/>
                      <a:pt x="3854" y="774"/>
                      <a:pt x="3498" y="977"/>
                    </a:cubicBezTo>
                    <a:cubicBezTo>
                      <a:pt x="3071" y="1221"/>
                      <a:pt x="2573" y="1252"/>
                      <a:pt x="2115" y="1394"/>
                    </a:cubicBezTo>
                    <a:cubicBezTo>
                      <a:pt x="1211" y="1668"/>
                      <a:pt x="427" y="2370"/>
                      <a:pt x="0" y="3275"/>
                    </a:cubicBezTo>
                    <a:lnTo>
                      <a:pt x="6101" y="3275"/>
                    </a:lnTo>
                    <a:lnTo>
                      <a:pt x="6101" y="957"/>
                    </a:lnTo>
                    <a:cubicBezTo>
                      <a:pt x="5969" y="1049"/>
                      <a:pt x="5827" y="1119"/>
                      <a:pt x="5684" y="1150"/>
                    </a:cubicBezTo>
                    <a:cubicBezTo>
                      <a:pt x="5637" y="1160"/>
                      <a:pt x="5591" y="1164"/>
                      <a:pt x="5544" y="1164"/>
                    </a:cubicBezTo>
                    <a:cubicBezTo>
                      <a:pt x="5388" y="1164"/>
                      <a:pt x="5235" y="1114"/>
                      <a:pt x="5095" y="1028"/>
                    </a:cubicBezTo>
                    <a:cubicBezTo>
                      <a:pt x="4921" y="906"/>
                      <a:pt x="4779" y="733"/>
                      <a:pt x="4657" y="561"/>
                    </a:cubicBezTo>
                    <a:cubicBezTo>
                      <a:pt x="4525" y="378"/>
                      <a:pt x="4413" y="184"/>
                      <a:pt x="4291"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6"/>
              <p:cNvSpPr/>
              <p:nvPr/>
            </p:nvSpPr>
            <p:spPr>
              <a:xfrm>
                <a:off x="5053229" y="4250570"/>
                <a:ext cx="368042" cy="37090"/>
              </a:xfrm>
              <a:custGeom>
                <a:avLst/>
                <a:gdLst/>
                <a:ahLst/>
                <a:cxnLst/>
                <a:rect l="l" t="t" r="r" b="b"/>
                <a:pathLst>
                  <a:path w="6559" h="661" extrusionOk="0">
                    <a:moveTo>
                      <a:pt x="41" y="0"/>
                    </a:moveTo>
                    <a:cubicBezTo>
                      <a:pt x="21" y="0"/>
                      <a:pt x="1" y="10"/>
                      <a:pt x="1" y="30"/>
                    </a:cubicBezTo>
                    <a:lnTo>
                      <a:pt x="1" y="630"/>
                    </a:lnTo>
                    <a:cubicBezTo>
                      <a:pt x="1" y="651"/>
                      <a:pt x="21" y="661"/>
                      <a:pt x="41" y="661"/>
                    </a:cubicBezTo>
                    <a:lnTo>
                      <a:pt x="6528" y="661"/>
                    </a:lnTo>
                    <a:cubicBezTo>
                      <a:pt x="6549" y="661"/>
                      <a:pt x="6558" y="651"/>
                      <a:pt x="6558" y="630"/>
                    </a:cubicBezTo>
                    <a:lnTo>
                      <a:pt x="6558" y="30"/>
                    </a:lnTo>
                    <a:cubicBezTo>
                      <a:pt x="6558" y="10"/>
                      <a:pt x="6549" y="0"/>
                      <a:pt x="6528"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6"/>
              <p:cNvSpPr/>
              <p:nvPr/>
            </p:nvSpPr>
            <p:spPr>
              <a:xfrm>
                <a:off x="5247771" y="4106025"/>
                <a:ext cx="72553" cy="76818"/>
              </a:xfrm>
              <a:custGeom>
                <a:avLst/>
                <a:gdLst/>
                <a:ahLst/>
                <a:cxnLst/>
                <a:rect l="l" t="t" r="r" b="b"/>
                <a:pathLst>
                  <a:path w="1293" h="1369" extrusionOk="0">
                    <a:moveTo>
                      <a:pt x="184" y="1"/>
                    </a:moveTo>
                    <a:cubicBezTo>
                      <a:pt x="143" y="1"/>
                      <a:pt x="103" y="19"/>
                      <a:pt x="72" y="55"/>
                    </a:cubicBezTo>
                    <a:cubicBezTo>
                      <a:pt x="0" y="125"/>
                      <a:pt x="0" y="238"/>
                      <a:pt x="72" y="308"/>
                    </a:cubicBezTo>
                    <a:lnTo>
                      <a:pt x="997" y="1315"/>
                    </a:lnTo>
                    <a:cubicBezTo>
                      <a:pt x="1027" y="1351"/>
                      <a:pt x="1068" y="1368"/>
                      <a:pt x="1110" y="1368"/>
                    </a:cubicBezTo>
                    <a:cubicBezTo>
                      <a:pt x="1152" y="1368"/>
                      <a:pt x="1195" y="1351"/>
                      <a:pt x="1231" y="1315"/>
                    </a:cubicBezTo>
                    <a:cubicBezTo>
                      <a:pt x="1292" y="1244"/>
                      <a:pt x="1292" y="1132"/>
                      <a:pt x="1231" y="1061"/>
                    </a:cubicBezTo>
                    <a:lnTo>
                      <a:pt x="296" y="55"/>
                    </a:lnTo>
                    <a:cubicBezTo>
                      <a:pt x="265" y="19"/>
                      <a:pt x="225" y="1"/>
                      <a:pt x="184"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6"/>
              <p:cNvSpPr/>
              <p:nvPr/>
            </p:nvSpPr>
            <p:spPr>
              <a:xfrm>
                <a:off x="5214159" y="4131724"/>
                <a:ext cx="72441" cy="76818"/>
              </a:xfrm>
              <a:custGeom>
                <a:avLst/>
                <a:gdLst/>
                <a:ahLst/>
                <a:cxnLst/>
                <a:rect l="l" t="t" r="r" b="b"/>
                <a:pathLst>
                  <a:path w="1291" h="1369" extrusionOk="0">
                    <a:moveTo>
                      <a:pt x="183" y="1"/>
                    </a:moveTo>
                    <a:cubicBezTo>
                      <a:pt x="142" y="1"/>
                      <a:pt x="101" y="18"/>
                      <a:pt x="71" y="54"/>
                    </a:cubicBezTo>
                    <a:cubicBezTo>
                      <a:pt x="0" y="125"/>
                      <a:pt x="0" y="237"/>
                      <a:pt x="71" y="308"/>
                    </a:cubicBezTo>
                    <a:lnTo>
                      <a:pt x="996" y="1314"/>
                    </a:lnTo>
                    <a:cubicBezTo>
                      <a:pt x="1027" y="1350"/>
                      <a:pt x="1068" y="1368"/>
                      <a:pt x="1108" y="1368"/>
                    </a:cubicBezTo>
                    <a:cubicBezTo>
                      <a:pt x="1149" y="1368"/>
                      <a:pt x="1190" y="1350"/>
                      <a:pt x="1220" y="1314"/>
                    </a:cubicBezTo>
                    <a:cubicBezTo>
                      <a:pt x="1291" y="1244"/>
                      <a:pt x="1291" y="1131"/>
                      <a:pt x="1220" y="1061"/>
                    </a:cubicBezTo>
                    <a:lnTo>
                      <a:pt x="294" y="54"/>
                    </a:lnTo>
                    <a:cubicBezTo>
                      <a:pt x="264" y="18"/>
                      <a:pt x="223" y="1"/>
                      <a:pt x="183"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6"/>
              <p:cNvSpPr/>
              <p:nvPr/>
            </p:nvSpPr>
            <p:spPr>
              <a:xfrm>
                <a:off x="5553022" y="4024606"/>
                <a:ext cx="342398" cy="240218"/>
              </a:xfrm>
              <a:custGeom>
                <a:avLst/>
                <a:gdLst/>
                <a:ahLst/>
                <a:cxnLst/>
                <a:rect l="l" t="t" r="r" b="b"/>
                <a:pathLst>
                  <a:path w="6102" h="4281" extrusionOk="0">
                    <a:moveTo>
                      <a:pt x="1" y="1"/>
                    </a:moveTo>
                    <a:lnTo>
                      <a:pt x="1" y="4281"/>
                    </a:lnTo>
                    <a:lnTo>
                      <a:pt x="6101" y="4281"/>
                    </a:lnTo>
                    <a:cubicBezTo>
                      <a:pt x="5684" y="3376"/>
                      <a:pt x="4891" y="2674"/>
                      <a:pt x="3996" y="2400"/>
                    </a:cubicBezTo>
                    <a:cubicBezTo>
                      <a:pt x="3528" y="2268"/>
                      <a:pt x="3040" y="2227"/>
                      <a:pt x="2613" y="1983"/>
                    </a:cubicBezTo>
                    <a:cubicBezTo>
                      <a:pt x="1983" y="1628"/>
                      <a:pt x="1607" y="814"/>
                      <a:pt x="1718" y="62"/>
                    </a:cubicBezTo>
                    <a:lnTo>
                      <a:pt x="1" y="1"/>
                    </a:ln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6"/>
              <p:cNvSpPr/>
              <p:nvPr/>
            </p:nvSpPr>
            <p:spPr>
              <a:xfrm>
                <a:off x="5553022" y="4081055"/>
                <a:ext cx="342398" cy="183768"/>
              </a:xfrm>
              <a:custGeom>
                <a:avLst/>
                <a:gdLst/>
                <a:ahLst/>
                <a:cxnLst/>
                <a:rect l="l" t="t" r="r" b="b"/>
                <a:pathLst>
                  <a:path w="6102" h="3275" extrusionOk="0">
                    <a:moveTo>
                      <a:pt x="1820" y="1"/>
                    </a:moveTo>
                    <a:cubicBezTo>
                      <a:pt x="1698" y="184"/>
                      <a:pt x="1576" y="378"/>
                      <a:pt x="1454" y="561"/>
                    </a:cubicBezTo>
                    <a:cubicBezTo>
                      <a:pt x="1322" y="733"/>
                      <a:pt x="1180" y="906"/>
                      <a:pt x="1007" y="1028"/>
                    </a:cubicBezTo>
                    <a:cubicBezTo>
                      <a:pt x="874" y="1114"/>
                      <a:pt x="723" y="1164"/>
                      <a:pt x="568" y="1164"/>
                    </a:cubicBezTo>
                    <a:cubicBezTo>
                      <a:pt x="521" y="1164"/>
                      <a:pt x="474" y="1160"/>
                      <a:pt x="428" y="1150"/>
                    </a:cubicBezTo>
                    <a:cubicBezTo>
                      <a:pt x="275" y="1119"/>
                      <a:pt x="132" y="1049"/>
                      <a:pt x="1" y="957"/>
                    </a:cubicBezTo>
                    <a:lnTo>
                      <a:pt x="1" y="3275"/>
                    </a:lnTo>
                    <a:lnTo>
                      <a:pt x="6101" y="3275"/>
                    </a:lnTo>
                    <a:cubicBezTo>
                      <a:pt x="5684" y="2370"/>
                      <a:pt x="4891" y="1668"/>
                      <a:pt x="3996" y="1394"/>
                    </a:cubicBezTo>
                    <a:cubicBezTo>
                      <a:pt x="3528" y="1262"/>
                      <a:pt x="3040" y="1221"/>
                      <a:pt x="2613" y="977"/>
                    </a:cubicBezTo>
                    <a:cubicBezTo>
                      <a:pt x="2247" y="774"/>
                      <a:pt x="1973" y="418"/>
                      <a:pt x="1820" y="1"/>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6"/>
              <p:cNvSpPr/>
              <p:nvPr/>
            </p:nvSpPr>
            <p:spPr>
              <a:xfrm>
                <a:off x="5537591" y="4247148"/>
                <a:ext cx="367481" cy="37708"/>
              </a:xfrm>
              <a:custGeom>
                <a:avLst/>
                <a:gdLst/>
                <a:ahLst/>
                <a:cxnLst/>
                <a:rect l="l" t="t" r="r" b="b"/>
                <a:pathLst>
                  <a:path w="6549" h="672" extrusionOk="0">
                    <a:moveTo>
                      <a:pt x="32" y="0"/>
                    </a:moveTo>
                    <a:cubicBezTo>
                      <a:pt x="11" y="0"/>
                      <a:pt x="1" y="10"/>
                      <a:pt x="1" y="30"/>
                    </a:cubicBezTo>
                    <a:lnTo>
                      <a:pt x="1" y="630"/>
                    </a:lnTo>
                    <a:cubicBezTo>
                      <a:pt x="1" y="651"/>
                      <a:pt x="11" y="671"/>
                      <a:pt x="32" y="671"/>
                    </a:cubicBezTo>
                    <a:lnTo>
                      <a:pt x="6518" y="671"/>
                    </a:lnTo>
                    <a:cubicBezTo>
                      <a:pt x="6539" y="671"/>
                      <a:pt x="6549" y="651"/>
                      <a:pt x="6549" y="630"/>
                    </a:cubicBezTo>
                    <a:lnTo>
                      <a:pt x="6549" y="30"/>
                    </a:lnTo>
                    <a:cubicBezTo>
                      <a:pt x="6549" y="10"/>
                      <a:pt x="6539" y="0"/>
                      <a:pt x="6518"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6"/>
              <p:cNvSpPr/>
              <p:nvPr/>
            </p:nvSpPr>
            <p:spPr>
              <a:xfrm>
                <a:off x="5638593" y="4102602"/>
                <a:ext cx="71936" cy="76818"/>
              </a:xfrm>
              <a:custGeom>
                <a:avLst/>
                <a:gdLst/>
                <a:ahLst/>
                <a:cxnLst/>
                <a:rect l="l" t="t" r="r" b="b"/>
                <a:pathLst>
                  <a:path w="1282" h="1369" extrusionOk="0">
                    <a:moveTo>
                      <a:pt x="1104" y="1"/>
                    </a:moveTo>
                    <a:cubicBezTo>
                      <a:pt x="1060" y="1"/>
                      <a:pt x="1017" y="19"/>
                      <a:pt x="987" y="55"/>
                    </a:cubicBezTo>
                    <a:lnTo>
                      <a:pt x="62" y="1061"/>
                    </a:lnTo>
                    <a:cubicBezTo>
                      <a:pt x="1" y="1132"/>
                      <a:pt x="1" y="1244"/>
                      <a:pt x="62" y="1315"/>
                    </a:cubicBezTo>
                    <a:cubicBezTo>
                      <a:pt x="92" y="1351"/>
                      <a:pt x="133" y="1368"/>
                      <a:pt x="175" y="1368"/>
                    </a:cubicBezTo>
                    <a:cubicBezTo>
                      <a:pt x="217" y="1368"/>
                      <a:pt x="260" y="1351"/>
                      <a:pt x="295" y="1315"/>
                    </a:cubicBezTo>
                    <a:lnTo>
                      <a:pt x="1221" y="308"/>
                    </a:lnTo>
                    <a:cubicBezTo>
                      <a:pt x="1282" y="238"/>
                      <a:pt x="1282" y="125"/>
                      <a:pt x="1221" y="55"/>
                    </a:cubicBezTo>
                    <a:cubicBezTo>
                      <a:pt x="1190" y="19"/>
                      <a:pt x="1147" y="1"/>
                      <a:pt x="1104"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6"/>
              <p:cNvSpPr/>
              <p:nvPr/>
            </p:nvSpPr>
            <p:spPr>
              <a:xfrm>
                <a:off x="5672260" y="4128694"/>
                <a:ext cx="71936" cy="76425"/>
              </a:xfrm>
              <a:custGeom>
                <a:avLst/>
                <a:gdLst/>
                <a:ahLst/>
                <a:cxnLst/>
                <a:rect l="l" t="t" r="r" b="b"/>
                <a:pathLst>
                  <a:path w="1282" h="1362" extrusionOk="0">
                    <a:moveTo>
                      <a:pt x="1104" y="1"/>
                    </a:moveTo>
                    <a:cubicBezTo>
                      <a:pt x="1060" y="1"/>
                      <a:pt x="1017" y="16"/>
                      <a:pt x="987" y="47"/>
                    </a:cubicBezTo>
                    <a:lnTo>
                      <a:pt x="61" y="1054"/>
                    </a:lnTo>
                    <a:cubicBezTo>
                      <a:pt x="0" y="1124"/>
                      <a:pt x="0" y="1237"/>
                      <a:pt x="61" y="1307"/>
                    </a:cubicBezTo>
                    <a:cubicBezTo>
                      <a:pt x="92" y="1343"/>
                      <a:pt x="135" y="1361"/>
                      <a:pt x="178" y="1361"/>
                    </a:cubicBezTo>
                    <a:cubicBezTo>
                      <a:pt x="222" y="1361"/>
                      <a:pt x="265" y="1343"/>
                      <a:pt x="295" y="1307"/>
                    </a:cubicBezTo>
                    <a:lnTo>
                      <a:pt x="1220" y="301"/>
                    </a:lnTo>
                    <a:cubicBezTo>
                      <a:pt x="1281" y="230"/>
                      <a:pt x="1281" y="118"/>
                      <a:pt x="1220" y="47"/>
                    </a:cubicBezTo>
                    <a:cubicBezTo>
                      <a:pt x="1190" y="16"/>
                      <a:pt x="1147" y="1"/>
                      <a:pt x="1104"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6"/>
              <p:cNvSpPr/>
              <p:nvPr/>
            </p:nvSpPr>
            <p:spPr>
              <a:xfrm>
                <a:off x="5435522" y="1514306"/>
                <a:ext cx="190558" cy="243865"/>
              </a:xfrm>
              <a:custGeom>
                <a:avLst/>
                <a:gdLst/>
                <a:ahLst/>
                <a:cxnLst/>
                <a:rect l="l" t="t" r="r" b="b"/>
                <a:pathLst>
                  <a:path w="3396" h="4346" extrusionOk="0">
                    <a:moveTo>
                      <a:pt x="996" y="0"/>
                    </a:moveTo>
                    <a:cubicBezTo>
                      <a:pt x="794" y="9"/>
                      <a:pt x="619" y="256"/>
                      <a:pt x="420" y="256"/>
                    </a:cubicBezTo>
                    <a:cubicBezTo>
                      <a:pt x="409" y="256"/>
                      <a:pt x="398" y="256"/>
                      <a:pt x="386" y="254"/>
                    </a:cubicBezTo>
                    <a:lnTo>
                      <a:pt x="386" y="254"/>
                    </a:lnTo>
                    <a:cubicBezTo>
                      <a:pt x="468" y="692"/>
                      <a:pt x="518" y="1128"/>
                      <a:pt x="529" y="1576"/>
                    </a:cubicBezTo>
                    <a:cubicBezTo>
                      <a:pt x="549" y="2247"/>
                      <a:pt x="457" y="2969"/>
                      <a:pt x="0" y="3447"/>
                    </a:cubicBezTo>
                    <a:cubicBezTo>
                      <a:pt x="285" y="3843"/>
                      <a:pt x="722" y="4169"/>
                      <a:pt x="1200" y="4280"/>
                    </a:cubicBezTo>
                    <a:cubicBezTo>
                      <a:pt x="1369" y="4324"/>
                      <a:pt x="1544" y="4346"/>
                      <a:pt x="1720" y="4346"/>
                    </a:cubicBezTo>
                    <a:cubicBezTo>
                      <a:pt x="2031" y="4346"/>
                      <a:pt x="2344" y="4278"/>
                      <a:pt x="2623" y="4149"/>
                    </a:cubicBezTo>
                    <a:cubicBezTo>
                      <a:pt x="2745" y="4088"/>
                      <a:pt x="2857" y="4027"/>
                      <a:pt x="2979" y="3955"/>
                    </a:cubicBezTo>
                    <a:cubicBezTo>
                      <a:pt x="3121" y="3874"/>
                      <a:pt x="3254" y="3782"/>
                      <a:pt x="3396" y="3701"/>
                    </a:cubicBezTo>
                    <a:cubicBezTo>
                      <a:pt x="2786" y="2653"/>
                      <a:pt x="2267" y="1494"/>
                      <a:pt x="2430" y="285"/>
                    </a:cubicBezTo>
                    <a:cubicBezTo>
                      <a:pt x="2125" y="234"/>
                      <a:pt x="1698" y="102"/>
                      <a:pt x="1393" y="51"/>
                    </a:cubicBezTo>
                    <a:cubicBezTo>
                      <a:pt x="1261" y="20"/>
                      <a:pt x="1128" y="0"/>
                      <a:pt x="996" y="0"/>
                    </a:cubicBezTo>
                    <a:close/>
                  </a:path>
                </a:pathLst>
              </a:custGeom>
              <a:solidFill>
                <a:srgbClr val="E0C7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6"/>
              <p:cNvSpPr/>
              <p:nvPr/>
            </p:nvSpPr>
            <p:spPr>
              <a:xfrm>
                <a:off x="5435522" y="1514306"/>
                <a:ext cx="190558" cy="243865"/>
              </a:xfrm>
              <a:custGeom>
                <a:avLst/>
                <a:gdLst/>
                <a:ahLst/>
                <a:cxnLst/>
                <a:rect l="l" t="t" r="r" b="b"/>
                <a:pathLst>
                  <a:path w="3396" h="4346" extrusionOk="0">
                    <a:moveTo>
                      <a:pt x="996" y="0"/>
                    </a:moveTo>
                    <a:cubicBezTo>
                      <a:pt x="794" y="9"/>
                      <a:pt x="619" y="256"/>
                      <a:pt x="420" y="256"/>
                    </a:cubicBezTo>
                    <a:cubicBezTo>
                      <a:pt x="409" y="256"/>
                      <a:pt x="398" y="256"/>
                      <a:pt x="386" y="254"/>
                    </a:cubicBezTo>
                    <a:lnTo>
                      <a:pt x="386" y="254"/>
                    </a:lnTo>
                    <a:cubicBezTo>
                      <a:pt x="468" y="692"/>
                      <a:pt x="518" y="1128"/>
                      <a:pt x="529" y="1576"/>
                    </a:cubicBezTo>
                    <a:cubicBezTo>
                      <a:pt x="549" y="2247"/>
                      <a:pt x="457" y="2969"/>
                      <a:pt x="0" y="3447"/>
                    </a:cubicBezTo>
                    <a:cubicBezTo>
                      <a:pt x="285" y="3843"/>
                      <a:pt x="722" y="4169"/>
                      <a:pt x="1200" y="4280"/>
                    </a:cubicBezTo>
                    <a:cubicBezTo>
                      <a:pt x="1369" y="4324"/>
                      <a:pt x="1544" y="4346"/>
                      <a:pt x="1720" y="4346"/>
                    </a:cubicBezTo>
                    <a:cubicBezTo>
                      <a:pt x="2031" y="4346"/>
                      <a:pt x="2344" y="4278"/>
                      <a:pt x="2623" y="4149"/>
                    </a:cubicBezTo>
                    <a:cubicBezTo>
                      <a:pt x="2745" y="4088"/>
                      <a:pt x="2857" y="4027"/>
                      <a:pt x="2979" y="3955"/>
                    </a:cubicBezTo>
                    <a:cubicBezTo>
                      <a:pt x="3121" y="3874"/>
                      <a:pt x="3254" y="3782"/>
                      <a:pt x="3396" y="3701"/>
                    </a:cubicBezTo>
                    <a:cubicBezTo>
                      <a:pt x="2786" y="2653"/>
                      <a:pt x="2267" y="1494"/>
                      <a:pt x="2430" y="285"/>
                    </a:cubicBezTo>
                    <a:cubicBezTo>
                      <a:pt x="2125" y="234"/>
                      <a:pt x="1698" y="102"/>
                      <a:pt x="1393" y="51"/>
                    </a:cubicBezTo>
                    <a:cubicBezTo>
                      <a:pt x="1261" y="20"/>
                      <a:pt x="1128" y="0"/>
                      <a:pt x="996" y="0"/>
                    </a:cubicBezTo>
                    <a:close/>
                  </a:path>
                </a:pathLst>
              </a:custGeom>
              <a:solidFill>
                <a:srgbClr val="FF87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6"/>
              <p:cNvSpPr/>
              <p:nvPr/>
            </p:nvSpPr>
            <p:spPr>
              <a:xfrm>
                <a:off x="5465711" y="1514306"/>
                <a:ext cx="115311" cy="109588"/>
              </a:xfrm>
              <a:custGeom>
                <a:avLst/>
                <a:gdLst/>
                <a:ahLst/>
                <a:cxnLst/>
                <a:rect l="l" t="t" r="r" b="b"/>
                <a:pathLst>
                  <a:path w="2055" h="1953" extrusionOk="0">
                    <a:moveTo>
                      <a:pt x="458" y="0"/>
                    </a:moveTo>
                    <a:cubicBezTo>
                      <a:pt x="296" y="10"/>
                      <a:pt x="153" y="163"/>
                      <a:pt x="1" y="234"/>
                    </a:cubicBezTo>
                    <a:cubicBezTo>
                      <a:pt x="153" y="640"/>
                      <a:pt x="346" y="1006"/>
                      <a:pt x="580" y="1352"/>
                    </a:cubicBezTo>
                    <a:cubicBezTo>
                      <a:pt x="794" y="1576"/>
                      <a:pt x="1048" y="1738"/>
                      <a:pt x="1363" y="1820"/>
                    </a:cubicBezTo>
                    <a:cubicBezTo>
                      <a:pt x="1566" y="1881"/>
                      <a:pt x="1810" y="1932"/>
                      <a:pt x="2054" y="1952"/>
                    </a:cubicBezTo>
                    <a:cubicBezTo>
                      <a:pt x="1892" y="1413"/>
                      <a:pt x="1821" y="854"/>
                      <a:pt x="1892" y="285"/>
                    </a:cubicBezTo>
                    <a:cubicBezTo>
                      <a:pt x="1587" y="234"/>
                      <a:pt x="1160" y="102"/>
                      <a:pt x="855" y="51"/>
                    </a:cubicBezTo>
                    <a:cubicBezTo>
                      <a:pt x="723" y="20"/>
                      <a:pt x="590" y="0"/>
                      <a:pt x="458"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6"/>
              <p:cNvSpPr/>
              <p:nvPr/>
            </p:nvSpPr>
            <p:spPr>
              <a:xfrm>
                <a:off x="5435522" y="1647798"/>
                <a:ext cx="190558" cy="110373"/>
              </a:xfrm>
              <a:custGeom>
                <a:avLst/>
                <a:gdLst/>
                <a:ahLst/>
                <a:cxnLst/>
                <a:rect l="l" t="t" r="r" b="b"/>
                <a:pathLst>
                  <a:path w="3396" h="1967" extrusionOk="0">
                    <a:moveTo>
                      <a:pt x="488" y="0"/>
                    </a:moveTo>
                    <a:cubicBezTo>
                      <a:pt x="416" y="396"/>
                      <a:pt x="274" y="783"/>
                      <a:pt x="0" y="1068"/>
                    </a:cubicBezTo>
                    <a:cubicBezTo>
                      <a:pt x="285" y="1464"/>
                      <a:pt x="722" y="1790"/>
                      <a:pt x="1200" y="1901"/>
                    </a:cubicBezTo>
                    <a:cubicBezTo>
                      <a:pt x="1369" y="1945"/>
                      <a:pt x="1544" y="1967"/>
                      <a:pt x="1720" y="1967"/>
                    </a:cubicBezTo>
                    <a:cubicBezTo>
                      <a:pt x="2031" y="1967"/>
                      <a:pt x="2344" y="1899"/>
                      <a:pt x="2623" y="1770"/>
                    </a:cubicBezTo>
                    <a:cubicBezTo>
                      <a:pt x="2745" y="1709"/>
                      <a:pt x="2857" y="1648"/>
                      <a:pt x="2979" y="1576"/>
                    </a:cubicBezTo>
                    <a:cubicBezTo>
                      <a:pt x="3121" y="1495"/>
                      <a:pt x="3254" y="1403"/>
                      <a:pt x="3396" y="1322"/>
                    </a:cubicBezTo>
                    <a:cubicBezTo>
                      <a:pt x="3152" y="895"/>
                      <a:pt x="2918" y="457"/>
                      <a:pt x="274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6"/>
              <p:cNvSpPr/>
              <p:nvPr/>
            </p:nvSpPr>
            <p:spPr>
              <a:xfrm>
                <a:off x="5254055" y="2151799"/>
                <a:ext cx="563762" cy="786922"/>
              </a:xfrm>
              <a:custGeom>
                <a:avLst/>
                <a:gdLst/>
                <a:ahLst/>
                <a:cxnLst/>
                <a:rect l="l" t="t" r="r" b="b"/>
                <a:pathLst>
                  <a:path w="10047" h="14024" extrusionOk="0">
                    <a:moveTo>
                      <a:pt x="3994" y="1"/>
                    </a:moveTo>
                    <a:cubicBezTo>
                      <a:pt x="2151" y="1"/>
                      <a:pt x="596" y="1448"/>
                      <a:pt x="489" y="3311"/>
                    </a:cubicBezTo>
                    <a:lnTo>
                      <a:pt x="102" y="10174"/>
                    </a:lnTo>
                    <a:cubicBezTo>
                      <a:pt x="1" y="12106"/>
                      <a:pt x="1485" y="13774"/>
                      <a:pt x="3417" y="13885"/>
                    </a:cubicBezTo>
                    <a:lnTo>
                      <a:pt x="5847" y="14018"/>
                    </a:lnTo>
                    <a:cubicBezTo>
                      <a:pt x="5915" y="14021"/>
                      <a:pt x="5982" y="14023"/>
                      <a:pt x="6049" y="14023"/>
                    </a:cubicBezTo>
                    <a:cubicBezTo>
                      <a:pt x="7894" y="14023"/>
                      <a:pt x="9450" y="12567"/>
                      <a:pt x="9558" y="10703"/>
                    </a:cubicBezTo>
                    <a:lnTo>
                      <a:pt x="9945" y="3850"/>
                    </a:lnTo>
                    <a:cubicBezTo>
                      <a:pt x="10046" y="1918"/>
                      <a:pt x="8562" y="251"/>
                      <a:pt x="6630" y="138"/>
                    </a:cubicBezTo>
                    <a:lnTo>
                      <a:pt x="4200" y="7"/>
                    </a:lnTo>
                    <a:cubicBezTo>
                      <a:pt x="4131" y="3"/>
                      <a:pt x="4062" y="1"/>
                      <a:pt x="3994"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6"/>
              <p:cNvSpPr/>
              <p:nvPr/>
            </p:nvSpPr>
            <p:spPr>
              <a:xfrm>
                <a:off x="5227234" y="2633075"/>
                <a:ext cx="295040" cy="1442933"/>
              </a:xfrm>
              <a:custGeom>
                <a:avLst/>
                <a:gdLst/>
                <a:ahLst/>
                <a:cxnLst/>
                <a:rect l="l" t="t" r="r" b="b"/>
                <a:pathLst>
                  <a:path w="5258" h="25715" extrusionOk="0">
                    <a:moveTo>
                      <a:pt x="458" y="0"/>
                    </a:moveTo>
                    <a:lnTo>
                      <a:pt x="458" y="0"/>
                    </a:lnTo>
                    <a:cubicBezTo>
                      <a:pt x="0" y="8013"/>
                      <a:pt x="52" y="17703"/>
                      <a:pt x="926" y="25715"/>
                    </a:cubicBezTo>
                    <a:lnTo>
                      <a:pt x="3346" y="25715"/>
                    </a:lnTo>
                    <a:cubicBezTo>
                      <a:pt x="3925" y="21932"/>
                      <a:pt x="4505" y="17967"/>
                      <a:pt x="4047" y="14194"/>
                    </a:cubicBezTo>
                    <a:cubicBezTo>
                      <a:pt x="3884" y="12843"/>
                      <a:pt x="4200" y="11592"/>
                      <a:pt x="4434" y="10240"/>
                    </a:cubicBezTo>
                    <a:cubicBezTo>
                      <a:pt x="4983" y="7097"/>
                      <a:pt x="5258" y="3895"/>
                      <a:pt x="5258" y="702"/>
                    </a:cubicBezTo>
                    <a:lnTo>
                      <a:pt x="458" y="0"/>
                    </a:ln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6"/>
              <p:cNvSpPr/>
              <p:nvPr/>
            </p:nvSpPr>
            <p:spPr>
              <a:xfrm>
                <a:off x="5510825" y="2607432"/>
                <a:ext cx="298406" cy="1466893"/>
              </a:xfrm>
              <a:custGeom>
                <a:avLst/>
                <a:gdLst/>
                <a:ahLst/>
                <a:cxnLst/>
                <a:rect l="l" t="t" r="r" b="b"/>
                <a:pathLst>
                  <a:path w="5318" h="26142" extrusionOk="0">
                    <a:moveTo>
                      <a:pt x="5317" y="0"/>
                    </a:moveTo>
                    <a:lnTo>
                      <a:pt x="488" y="366"/>
                    </a:lnTo>
                    <a:cubicBezTo>
                      <a:pt x="265" y="3548"/>
                      <a:pt x="315" y="6761"/>
                      <a:pt x="640" y="9944"/>
                    </a:cubicBezTo>
                    <a:cubicBezTo>
                      <a:pt x="783" y="11296"/>
                      <a:pt x="1006" y="12577"/>
                      <a:pt x="753" y="13919"/>
                    </a:cubicBezTo>
                    <a:cubicBezTo>
                      <a:pt x="0" y="17844"/>
                      <a:pt x="376" y="22064"/>
                      <a:pt x="712" y="26060"/>
                    </a:cubicBezTo>
                    <a:cubicBezTo>
                      <a:pt x="1098" y="26107"/>
                      <a:pt x="1501" y="26141"/>
                      <a:pt x="1902" y="26141"/>
                    </a:cubicBezTo>
                    <a:cubicBezTo>
                      <a:pt x="2271" y="26141"/>
                      <a:pt x="2638" y="26113"/>
                      <a:pt x="2989" y="26039"/>
                    </a:cubicBezTo>
                    <a:cubicBezTo>
                      <a:pt x="4474" y="18038"/>
                      <a:pt x="5226" y="8165"/>
                      <a:pt x="5317"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6"/>
              <p:cNvSpPr/>
              <p:nvPr/>
            </p:nvSpPr>
            <p:spPr>
              <a:xfrm>
                <a:off x="5119442" y="1706098"/>
                <a:ext cx="786248" cy="950546"/>
              </a:xfrm>
              <a:custGeom>
                <a:avLst/>
                <a:gdLst/>
                <a:ahLst/>
                <a:cxnLst/>
                <a:rect l="l" t="t" r="r" b="b"/>
                <a:pathLst>
                  <a:path w="14012" h="16940" extrusionOk="0">
                    <a:moveTo>
                      <a:pt x="5422" y="1"/>
                    </a:moveTo>
                    <a:cubicBezTo>
                      <a:pt x="4450" y="1"/>
                      <a:pt x="3439" y="87"/>
                      <a:pt x="2572" y="456"/>
                    </a:cubicBezTo>
                    <a:cubicBezTo>
                      <a:pt x="1668" y="842"/>
                      <a:pt x="498" y="1402"/>
                      <a:pt x="274" y="2448"/>
                    </a:cubicBezTo>
                    <a:cubicBezTo>
                      <a:pt x="0" y="3781"/>
                      <a:pt x="509" y="5458"/>
                      <a:pt x="732" y="6770"/>
                    </a:cubicBezTo>
                    <a:cubicBezTo>
                      <a:pt x="1200" y="9617"/>
                      <a:pt x="2196" y="13857"/>
                      <a:pt x="2379" y="16520"/>
                    </a:cubicBezTo>
                    <a:cubicBezTo>
                      <a:pt x="2379" y="16531"/>
                      <a:pt x="5094" y="16825"/>
                      <a:pt x="5267" y="16846"/>
                    </a:cubicBezTo>
                    <a:cubicBezTo>
                      <a:pt x="6149" y="16898"/>
                      <a:pt x="7042" y="16940"/>
                      <a:pt x="7935" y="16940"/>
                    </a:cubicBezTo>
                    <a:cubicBezTo>
                      <a:pt x="8771" y="16940"/>
                      <a:pt x="9606" y="16903"/>
                      <a:pt x="10432" y="16805"/>
                    </a:cubicBezTo>
                    <a:cubicBezTo>
                      <a:pt x="11316" y="16694"/>
                      <a:pt x="12262" y="16236"/>
                      <a:pt x="12262" y="16236"/>
                    </a:cubicBezTo>
                    <a:cubicBezTo>
                      <a:pt x="12486" y="14945"/>
                      <a:pt x="13024" y="12901"/>
                      <a:pt x="13218" y="11599"/>
                    </a:cubicBezTo>
                    <a:cubicBezTo>
                      <a:pt x="13543" y="9403"/>
                      <a:pt x="14011" y="7075"/>
                      <a:pt x="13808" y="4807"/>
                    </a:cubicBezTo>
                    <a:cubicBezTo>
                      <a:pt x="13706" y="3659"/>
                      <a:pt x="13452" y="2469"/>
                      <a:pt x="12791" y="1493"/>
                    </a:cubicBezTo>
                    <a:cubicBezTo>
                      <a:pt x="12557" y="1137"/>
                      <a:pt x="12313" y="893"/>
                      <a:pt x="12059" y="720"/>
                    </a:cubicBezTo>
                    <a:cubicBezTo>
                      <a:pt x="11357" y="242"/>
                      <a:pt x="10564" y="313"/>
                      <a:pt x="9476" y="252"/>
                    </a:cubicBezTo>
                    <a:cubicBezTo>
                      <a:pt x="8307" y="191"/>
                      <a:pt x="7138" y="39"/>
                      <a:pt x="5958" y="8"/>
                    </a:cubicBezTo>
                    <a:cubicBezTo>
                      <a:pt x="5782" y="4"/>
                      <a:pt x="5603" y="1"/>
                      <a:pt x="5422"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6"/>
              <p:cNvSpPr/>
              <p:nvPr/>
            </p:nvSpPr>
            <p:spPr>
              <a:xfrm>
                <a:off x="5430921" y="1315051"/>
                <a:ext cx="172939" cy="280955"/>
              </a:xfrm>
              <a:custGeom>
                <a:avLst/>
                <a:gdLst/>
                <a:ahLst/>
                <a:cxnLst/>
                <a:rect l="l" t="t" r="r" b="b"/>
                <a:pathLst>
                  <a:path w="3082" h="5007" extrusionOk="0">
                    <a:moveTo>
                      <a:pt x="1487" y="0"/>
                    </a:moveTo>
                    <a:cubicBezTo>
                      <a:pt x="1463" y="0"/>
                      <a:pt x="1438" y="1"/>
                      <a:pt x="1414" y="2"/>
                    </a:cubicBezTo>
                    <a:cubicBezTo>
                      <a:pt x="621" y="43"/>
                      <a:pt x="1" y="725"/>
                      <a:pt x="31" y="1527"/>
                    </a:cubicBezTo>
                    <a:lnTo>
                      <a:pt x="143" y="3622"/>
                    </a:lnTo>
                    <a:cubicBezTo>
                      <a:pt x="172" y="4401"/>
                      <a:pt x="822" y="5007"/>
                      <a:pt x="1584" y="5007"/>
                    </a:cubicBezTo>
                    <a:cubicBezTo>
                      <a:pt x="1608" y="5007"/>
                      <a:pt x="1633" y="5006"/>
                      <a:pt x="1658" y="5005"/>
                    </a:cubicBezTo>
                    <a:cubicBezTo>
                      <a:pt x="2461" y="4964"/>
                      <a:pt x="3081" y="4283"/>
                      <a:pt x="3040" y="3480"/>
                    </a:cubicBezTo>
                    <a:lnTo>
                      <a:pt x="2939" y="1385"/>
                    </a:lnTo>
                    <a:cubicBezTo>
                      <a:pt x="2899" y="607"/>
                      <a:pt x="2249" y="0"/>
                      <a:pt x="1487" y="0"/>
                    </a:cubicBezTo>
                    <a:close/>
                  </a:path>
                </a:pathLst>
              </a:custGeom>
              <a:solidFill>
                <a:srgbClr val="FF87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6"/>
              <p:cNvSpPr/>
              <p:nvPr/>
            </p:nvSpPr>
            <p:spPr>
              <a:xfrm>
                <a:off x="5390969" y="1440070"/>
                <a:ext cx="63968" cy="62902"/>
              </a:xfrm>
              <a:custGeom>
                <a:avLst/>
                <a:gdLst/>
                <a:ahLst/>
                <a:cxnLst/>
                <a:rect l="l" t="t" r="r" b="b"/>
                <a:pathLst>
                  <a:path w="1140" h="1121" extrusionOk="0">
                    <a:moveTo>
                      <a:pt x="560" y="1"/>
                    </a:moveTo>
                    <a:cubicBezTo>
                      <a:pt x="553" y="1"/>
                      <a:pt x="546" y="1"/>
                      <a:pt x="539" y="1"/>
                    </a:cubicBezTo>
                    <a:cubicBezTo>
                      <a:pt x="234" y="22"/>
                      <a:pt x="1" y="286"/>
                      <a:pt x="11" y="591"/>
                    </a:cubicBezTo>
                    <a:cubicBezTo>
                      <a:pt x="30" y="884"/>
                      <a:pt x="266" y="1121"/>
                      <a:pt x="564" y="1121"/>
                    </a:cubicBezTo>
                    <a:cubicBezTo>
                      <a:pt x="576" y="1121"/>
                      <a:pt x="588" y="1121"/>
                      <a:pt x="600" y="1120"/>
                    </a:cubicBezTo>
                    <a:cubicBezTo>
                      <a:pt x="905" y="1109"/>
                      <a:pt x="1140" y="845"/>
                      <a:pt x="1129" y="540"/>
                    </a:cubicBezTo>
                    <a:cubicBezTo>
                      <a:pt x="1109" y="232"/>
                      <a:pt x="866" y="1"/>
                      <a:pt x="560" y="1"/>
                    </a:cubicBezTo>
                    <a:close/>
                  </a:path>
                </a:pathLst>
              </a:custGeom>
              <a:solidFill>
                <a:srgbClr val="FF87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6"/>
              <p:cNvSpPr/>
              <p:nvPr/>
            </p:nvSpPr>
            <p:spPr>
              <a:xfrm>
                <a:off x="5485687" y="2887545"/>
                <a:ext cx="126702" cy="50838"/>
              </a:xfrm>
              <a:custGeom>
                <a:avLst/>
                <a:gdLst/>
                <a:ahLst/>
                <a:cxnLst/>
                <a:rect l="l" t="t" r="r" b="b"/>
                <a:pathLst>
                  <a:path w="2258" h="906" extrusionOk="0">
                    <a:moveTo>
                      <a:pt x="2258" y="0"/>
                    </a:moveTo>
                    <a:lnTo>
                      <a:pt x="1" y="906"/>
                    </a:lnTo>
                    <a:cubicBezTo>
                      <a:pt x="814" y="824"/>
                      <a:pt x="1607" y="499"/>
                      <a:pt x="2258"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5482825" y="1682307"/>
                <a:ext cx="85628" cy="96177"/>
              </a:xfrm>
              <a:custGeom>
                <a:avLst/>
                <a:gdLst/>
                <a:ahLst/>
                <a:cxnLst/>
                <a:rect l="l" t="t" r="r" b="b"/>
                <a:pathLst>
                  <a:path w="1526" h="1714" extrusionOk="0">
                    <a:moveTo>
                      <a:pt x="1376" y="0"/>
                    </a:moveTo>
                    <a:cubicBezTo>
                      <a:pt x="1335" y="0"/>
                      <a:pt x="1297" y="26"/>
                      <a:pt x="1302" y="77"/>
                    </a:cubicBezTo>
                    <a:cubicBezTo>
                      <a:pt x="1353" y="768"/>
                      <a:pt x="804" y="1460"/>
                      <a:pt x="102" y="1541"/>
                    </a:cubicBezTo>
                    <a:cubicBezTo>
                      <a:pt x="4" y="1561"/>
                      <a:pt x="1" y="1714"/>
                      <a:pt x="93" y="1714"/>
                    </a:cubicBezTo>
                    <a:cubicBezTo>
                      <a:pt x="96" y="1714"/>
                      <a:pt x="99" y="1714"/>
                      <a:pt x="102" y="1713"/>
                    </a:cubicBezTo>
                    <a:cubicBezTo>
                      <a:pt x="886" y="1612"/>
                      <a:pt x="1526" y="870"/>
                      <a:pt x="1465" y="77"/>
                    </a:cubicBezTo>
                    <a:cubicBezTo>
                      <a:pt x="1460" y="26"/>
                      <a:pt x="1417" y="0"/>
                      <a:pt x="1376"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5550048" y="1714066"/>
                <a:ext cx="70365" cy="59872"/>
              </a:xfrm>
              <a:custGeom>
                <a:avLst/>
                <a:gdLst/>
                <a:ahLst/>
                <a:cxnLst/>
                <a:rect l="l" t="t" r="r" b="b"/>
                <a:pathLst>
                  <a:path w="1254" h="1067" extrusionOk="0">
                    <a:moveTo>
                      <a:pt x="98" y="1"/>
                    </a:moveTo>
                    <a:cubicBezTo>
                      <a:pt x="50" y="1"/>
                      <a:pt x="1" y="40"/>
                      <a:pt x="13" y="100"/>
                    </a:cubicBezTo>
                    <a:cubicBezTo>
                      <a:pt x="84" y="354"/>
                      <a:pt x="246" y="589"/>
                      <a:pt x="440" y="761"/>
                    </a:cubicBezTo>
                    <a:cubicBezTo>
                      <a:pt x="643" y="934"/>
                      <a:pt x="887" y="1056"/>
                      <a:pt x="1152" y="1066"/>
                    </a:cubicBezTo>
                    <a:cubicBezTo>
                      <a:pt x="1155" y="1066"/>
                      <a:pt x="1158" y="1066"/>
                      <a:pt x="1160" y="1066"/>
                    </a:cubicBezTo>
                    <a:cubicBezTo>
                      <a:pt x="1253" y="1066"/>
                      <a:pt x="1250" y="903"/>
                      <a:pt x="1152" y="903"/>
                    </a:cubicBezTo>
                    <a:cubicBezTo>
                      <a:pt x="928" y="894"/>
                      <a:pt x="714" y="781"/>
                      <a:pt x="551" y="629"/>
                    </a:cubicBezTo>
                    <a:cubicBezTo>
                      <a:pt x="379" y="476"/>
                      <a:pt x="237" y="283"/>
                      <a:pt x="176" y="60"/>
                    </a:cubicBezTo>
                    <a:cubicBezTo>
                      <a:pt x="163" y="19"/>
                      <a:pt x="131" y="1"/>
                      <a:pt x="98"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5442705" y="2893661"/>
                <a:ext cx="170470" cy="35295"/>
              </a:xfrm>
              <a:custGeom>
                <a:avLst/>
                <a:gdLst/>
                <a:ahLst/>
                <a:cxnLst/>
                <a:rect l="l" t="t" r="r" b="b"/>
                <a:pathLst>
                  <a:path w="3038" h="629" extrusionOk="0">
                    <a:moveTo>
                      <a:pt x="2889" y="0"/>
                    </a:moveTo>
                    <a:cubicBezTo>
                      <a:pt x="2873" y="0"/>
                      <a:pt x="2857" y="4"/>
                      <a:pt x="2841" y="13"/>
                    </a:cubicBezTo>
                    <a:cubicBezTo>
                      <a:pt x="2262" y="292"/>
                      <a:pt x="1624" y="440"/>
                      <a:pt x="981" y="440"/>
                    </a:cubicBezTo>
                    <a:cubicBezTo>
                      <a:pt x="709" y="440"/>
                      <a:pt x="436" y="413"/>
                      <a:pt x="166" y="359"/>
                    </a:cubicBezTo>
                    <a:cubicBezTo>
                      <a:pt x="160" y="358"/>
                      <a:pt x="154" y="357"/>
                      <a:pt x="148" y="357"/>
                    </a:cubicBezTo>
                    <a:cubicBezTo>
                      <a:pt x="40" y="357"/>
                      <a:pt x="0" y="523"/>
                      <a:pt x="116" y="542"/>
                    </a:cubicBezTo>
                    <a:cubicBezTo>
                      <a:pt x="404" y="600"/>
                      <a:pt x="695" y="629"/>
                      <a:pt x="986" y="629"/>
                    </a:cubicBezTo>
                    <a:cubicBezTo>
                      <a:pt x="1661" y="629"/>
                      <a:pt x="2332" y="474"/>
                      <a:pt x="2943" y="176"/>
                    </a:cubicBezTo>
                    <a:cubicBezTo>
                      <a:pt x="3038" y="133"/>
                      <a:pt x="2978" y="0"/>
                      <a:pt x="2889"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6"/>
              <p:cNvSpPr/>
              <p:nvPr/>
            </p:nvSpPr>
            <p:spPr>
              <a:xfrm>
                <a:off x="5538432" y="2661131"/>
                <a:ext cx="116433" cy="98646"/>
              </a:xfrm>
              <a:custGeom>
                <a:avLst/>
                <a:gdLst/>
                <a:ahLst/>
                <a:cxnLst/>
                <a:rect l="l" t="t" r="r" b="b"/>
                <a:pathLst>
                  <a:path w="2075" h="1758" extrusionOk="0">
                    <a:moveTo>
                      <a:pt x="1961" y="0"/>
                    </a:moveTo>
                    <a:cubicBezTo>
                      <a:pt x="1922" y="0"/>
                      <a:pt x="1883" y="21"/>
                      <a:pt x="1867" y="70"/>
                    </a:cubicBezTo>
                    <a:cubicBezTo>
                      <a:pt x="1633" y="883"/>
                      <a:pt x="799" y="1260"/>
                      <a:pt x="98" y="1585"/>
                    </a:cubicBezTo>
                    <a:cubicBezTo>
                      <a:pt x="0" y="1629"/>
                      <a:pt x="57" y="1757"/>
                      <a:pt x="146" y="1757"/>
                    </a:cubicBezTo>
                    <a:cubicBezTo>
                      <a:pt x="160" y="1757"/>
                      <a:pt x="174" y="1755"/>
                      <a:pt x="189" y="1748"/>
                    </a:cubicBezTo>
                    <a:cubicBezTo>
                      <a:pt x="952" y="1402"/>
                      <a:pt x="1795" y="985"/>
                      <a:pt x="2050" y="121"/>
                    </a:cubicBezTo>
                    <a:cubicBezTo>
                      <a:pt x="2074" y="48"/>
                      <a:pt x="2018" y="0"/>
                      <a:pt x="1961"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6"/>
              <p:cNvSpPr/>
              <p:nvPr/>
            </p:nvSpPr>
            <p:spPr>
              <a:xfrm>
                <a:off x="5520589" y="2754614"/>
                <a:ext cx="33050" cy="169404"/>
              </a:xfrm>
              <a:custGeom>
                <a:avLst/>
                <a:gdLst/>
                <a:ahLst/>
                <a:cxnLst/>
                <a:rect l="l" t="t" r="r" b="b"/>
                <a:pathLst>
                  <a:path w="589" h="3019" extrusionOk="0">
                    <a:moveTo>
                      <a:pt x="482" y="0"/>
                    </a:moveTo>
                    <a:cubicBezTo>
                      <a:pt x="433" y="0"/>
                      <a:pt x="385" y="31"/>
                      <a:pt x="385" y="92"/>
                    </a:cubicBezTo>
                    <a:cubicBezTo>
                      <a:pt x="396" y="1038"/>
                      <a:pt x="274" y="1983"/>
                      <a:pt x="19" y="2898"/>
                    </a:cubicBezTo>
                    <a:cubicBezTo>
                      <a:pt x="1" y="2971"/>
                      <a:pt x="60" y="3019"/>
                      <a:pt x="118" y="3019"/>
                    </a:cubicBezTo>
                    <a:cubicBezTo>
                      <a:pt x="157" y="3019"/>
                      <a:pt x="196" y="2998"/>
                      <a:pt x="213" y="2949"/>
                    </a:cubicBezTo>
                    <a:cubicBezTo>
                      <a:pt x="457" y="2014"/>
                      <a:pt x="588" y="1058"/>
                      <a:pt x="579" y="92"/>
                    </a:cubicBezTo>
                    <a:cubicBezTo>
                      <a:pt x="579" y="31"/>
                      <a:pt x="530" y="0"/>
                      <a:pt x="48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6"/>
              <p:cNvSpPr/>
              <p:nvPr/>
            </p:nvSpPr>
            <p:spPr>
              <a:xfrm>
                <a:off x="5372733" y="2924859"/>
                <a:ext cx="115199" cy="1145929"/>
              </a:xfrm>
              <a:custGeom>
                <a:avLst/>
                <a:gdLst/>
                <a:ahLst/>
                <a:cxnLst/>
                <a:rect l="l" t="t" r="r" b="b"/>
                <a:pathLst>
                  <a:path w="2053" h="20422" extrusionOk="0">
                    <a:moveTo>
                      <a:pt x="1934" y="0"/>
                    </a:moveTo>
                    <a:cubicBezTo>
                      <a:pt x="1897" y="0"/>
                      <a:pt x="1863" y="20"/>
                      <a:pt x="1851" y="67"/>
                    </a:cubicBezTo>
                    <a:cubicBezTo>
                      <a:pt x="1576" y="1409"/>
                      <a:pt x="1302" y="2742"/>
                      <a:pt x="1027" y="4073"/>
                    </a:cubicBezTo>
                    <a:cubicBezTo>
                      <a:pt x="763" y="5375"/>
                      <a:pt x="468" y="6676"/>
                      <a:pt x="306" y="7998"/>
                    </a:cubicBezTo>
                    <a:cubicBezTo>
                      <a:pt x="1" y="10612"/>
                      <a:pt x="315" y="13255"/>
                      <a:pt x="397" y="15878"/>
                    </a:cubicBezTo>
                    <a:cubicBezTo>
                      <a:pt x="448" y="17352"/>
                      <a:pt x="407" y="18847"/>
                      <a:pt x="143" y="20301"/>
                    </a:cubicBezTo>
                    <a:cubicBezTo>
                      <a:pt x="131" y="20374"/>
                      <a:pt x="192" y="20422"/>
                      <a:pt x="247" y="20422"/>
                    </a:cubicBezTo>
                    <a:cubicBezTo>
                      <a:pt x="284" y="20422"/>
                      <a:pt x="318" y="20401"/>
                      <a:pt x="326" y="20352"/>
                    </a:cubicBezTo>
                    <a:cubicBezTo>
                      <a:pt x="803" y="17779"/>
                      <a:pt x="550" y="15146"/>
                      <a:pt x="428" y="12543"/>
                    </a:cubicBezTo>
                    <a:cubicBezTo>
                      <a:pt x="367" y="11242"/>
                      <a:pt x="326" y="9920"/>
                      <a:pt x="437" y="8608"/>
                    </a:cubicBezTo>
                    <a:cubicBezTo>
                      <a:pt x="550" y="7266"/>
                      <a:pt x="844" y="5944"/>
                      <a:pt x="1108" y="4622"/>
                    </a:cubicBezTo>
                    <a:cubicBezTo>
                      <a:pt x="1424" y="3118"/>
                      <a:pt x="1729" y="1623"/>
                      <a:pt x="2034" y="119"/>
                    </a:cubicBezTo>
                    <a:cubicBezTo>
                      <a:pt x="2053" y="50"/>
                      <a:pt x="1991" y="0"/>
                      <a:pt x="193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6"/>
              <p:cNvSpPr/>
              <p:nvPr/>
            </p:nvSpPr>
            <p:spPr>
              <a:xfrm>
                <a:off x="5576982" y="2910438"/>
                <a:ext cx="61107" cy="1130779"/>
              </a:xfrm>
              <a:custGeom>
                <a:avLst/>
                <a:gdLst/>
                <a:ahLst/>
                <a:cxnLst/>
                <a:rect l="l" t="t" r="r" b="b"/>
                <a:pathLst>
                  <a:path w="1089" h="20152" extrusionOk="0">
                    <a:moveTo>
                      <a:pt x="175" y="0"/>
                    </a:moveTo>
                    <a:cubicBezTo>
                      <a:pt x="120" y="0"/>
                      <a:pt x="59" y="48"/>
                      <a:pt x="71" y="121"/>
                    </a:cubicBezTo>
                    <a:cubicBezTo>
                      <a:pt x="498" y="2694"/>
                      <a:pt x="936" y="5286"/>
                      <a:pt x="844" y="7900"/>
                    </a:cubicBezTo>
                    <a:cubicBezTo>
                      <a:pt x="794" y="9211"/>
                      <a:pt x="550" y="10492"/>
                      <a:pt x="346" y="11784"/>
                    </a:cubicBezTo>
                    <a:cubicBezTo>
                      <a:pt x="153" y="13044"/>
                      <a:pt x="112" y="14326"/>
                      <a:pt x="71" y="15596"/>
                    </a:cubicBezTo>
                    <a:cubicBezTo>
                      <a:pt x="31" y="17091"/>
                      <a:pt x="1" y="18576"/>
                      <a:pt x="1" y="20060"/>
                    </a:cubicBezTo>
                    <a:cubicBezTo>
                      <a:pt x="1" y="20121"/>
                      <a:pt x="46" y="20152"/>
                      <a:pt x="92" y="20152"/>
                    </a:cubicBezTo>
                    <a:cubicBezTo>
                      <a:pt x="138" y="20152"/>
                      <a:pt x="184" y="20121"/>
                      <a:pt x="184" y="20060"/>
                    </a:cubicBezTo>
                    <a:cubicBezTo>
                      <a:pt x="193" y="18728"/>
                      <a:pt x="214" y="17406"/>
                      <a:pt x="254" y="16074"/>
                    </a:cubicBezTo>
                    <a:cubicBezTo>
                      <a:pt x="285" y="14753"/>
                      <a:pt x="306" y="13431"/>
                      <a:pt x="489" y="12129"/>
                    </a:cubicBezTo>
                    <a:cubicBezTo>
                      <a:pt x="672" y="10858"/>
                      <a:pt x="936" y="9617"/>
                      <a:pt x="1007" y="8336"/>
                    </a:cubicBezTo>
                    <a:cubicBezTo>
                      <a:pt x="1088" y="7025"/>
                      <a:pt x="1027" y="5713"/>
                      <a:pt x="885" y="4402"/>
                    </a:cubicBezTo>
                    <a:cubicBezTo>
                      <a:pt x="733" y="2948"/>
                      <a:pt x="498" y="1504"/>
                      <a:pt x="254" y="70"/>
                    </a:cubicBezTo>
                    <a:cubicBezTo>
                      <a:pt x="246" y="22"/>
                      <a:pt x="212" y="0"/>
                      <a:pt x="175"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6"/>
              <p:cNvSpPr/>
              <p:nvPr/>
            </p:nvSpPr>
            <p:spPr>
              <a:xfrm>
                <a:off x="5532485" y="4027468"/>
                <a:ext cx="167776" cy="64529"/>
              </a:xfrm>
              <a:custGeom>
                <a:avLst/>
                <a:gdLst/>
                <a:ahLst/>
                <a:cxnLst/>
                <a:rect l="l" t="t" r="r" b="b"/>
                <a:pathLst>
                  <a:path w="2990" h="1150" extrusionOk="0">
                    <a:moveTo>
                      <a:pt x="41" y="0"/>
                    </a:moveTo>
                    <a:cubicBezTo>
                      <a:pt x="21" y="0"/>
                      <a:pt x="1" y="20"/>
                      <a:pt x="1" y="51"/>
                    </a:cubicBezTo>
                    <a:lnTo>
                      <a:pt x="1" y="1109"/>
                    </a:lnTo>
                    <a:cubicBezTo>
                      <a:pt x="1" y="1129"/>
                      <a:pt x="21" y="1149"/>
                      <a:pt x="41" y="1149"/>
                    </a:cubicBezTo>
                    <a:lnTo>
                      <a:pt x="2939" y="1149"/>
                    </a:lnTo>
                    <a:cubicBezTo>
                      <a:pt x="2969" y="1149"/>
                      <a:pt x="2990" y="1129"/>
                      <a:pt x="2990" y="1109"/>
                    </a:cubicBezTo>
                    <a:lnTo>
                      <a:pt x="2990" y="51"/>
                    </a:lnTo>
                    <a:cubicBezTo>
                      <a:pt x="2990" y="20"/>
                      <a:pt x="2969" y="0"/>
                      <a:pt x="2939"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6"/>
              <p:cNvSpPr/>
              <p:nvPr/>
            </p:nvSpPr>
            <p:spPr>
              <a:xfrm>
                <a:off x="5264324" y="4029712"/>
                <a:ext cx="167832" cy="64585"/>
              </a:xfrm>
              <a:custGeom>
                <a:avLst/>
                <a:gdLst/>
                <a:ahLst/>
                <a:cxnLst/>
                <a:rect l="l" t="t" r="r" b="b"/>
                <a:pathLst>
                  <a:path w="2991" h="1151" extrusionOk="0">
                    <a:moveTo>
                      <a:pt x="51" y="1"/>
                    </a:moveTo>
                    <a:cubicBezTo>
                      <a:pt x="21" y="1"/>
                      <a:pt x="1" y="32"/>
                      <a:pt x="1" y="52"/>
                    </a:cubicBezTo>
                    <a:lnTo>
                      <a:pt x="1" y="1109"/>
                    </a:lnTo>
                    <a:cubicBezTo>
                      <a:pt x="1" y="1130"/>
                      <a:pt x="21" y="1150"/>
                      <a:pt x="51" y="1150"/>
                    </a:cubicBezTo>
                    <a:lnTo>
                      <a:pt x="2939" y="1150"/>
                    </a:lnTo>
                    <a:cubicBezTo>
                      <a:pt x="2970" y="1150"/>
                      <a:pt x="2990" y="1130"/>
                      <a:pt x="2990" y="1109"/>
                    </a:cubicBezTo>
                    <a:lnTo>
                      <a:pt x="2990" y="52"/>
                    </a:lnTo>
                    <a:cubicBezTo>
                      <a:pt x="2990" y="32"/>
                      <a:pt x="2970" y="1"/>
                      <a:pt x="2939"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6"/>
              <p:cNvSpPr/>
              <p:nvPr/>
            </p:nvSpPr>
            <p:spPr>
              <a:xfrm>
                <a:off x="5574681" y="1440687"/>
                <a:ext cx="58806" cy="65652"/>
              </a:xfrm>
              <a:custGeom>
                <a:avLst/>
                <a:gdLst/>
                <a:ahLst/>
                <a:cxnLst/>
                <a:rect l="l" t="t" r="r" b="b"/>
                <a:pathLst>
                  <a:path w="1048" h="1170" extrusionOk="0">
                    <a:moveTo>
                      <a:pt x="519" y="0"/>
                    </a:moveTo>
                    <a:cubicBezTo>
                      <a:pt x="234" y="0"/>
                      <a:pt x="1" y="255"/>
                      <a:pt x="1" y="580"/>
                    </a:cubicBezTo>
                    <a:cubicBezTo>
                      <a:pt x="1" y="905"/>
                      <a:pt x="234" y="1170"/>
                      <a:pt x="519" y="1170"/>
                    </a:cubicBezTo>
                    <a:cubicBezTo>
                      <a:pt x="814" y="1170"/>
                      <a:pt x="1048" y="905"/>
                      <a:pt x="1048" y="580"/>
                    </a:cubicBezTo>
                    <a:cubicBezTo>
                      <a:pt x="1048" y="255"/>
                      <a:pt x="814" y="0"/>
                      <a:pt x="519" y="0"/>
                    </a:cubicBezTo>
                    <a:close/>
                  </a:path>
                </a:pathLst>
              </a:custGeom>
              <a:solidFill>
                <a:srgbClr val="FF87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6"/>
              <p:cNvSpPr/>
              <p:nvPr/>
            </p:nvSpPr>
            <p:spPr>
              <a:xfrm>
                <a:off x="5517054" y="1441809"/>
                <a:ext cx="22894" cy="58862"/>
              </a:xfrm>
              <a:custGeom>
                <a:avLst/>
                <a:gdLst/>
                <a:ahLst/>
                <a:cxnLst/>
                <a:rect l="l" t="t" r="r" b="b"/>
                <a:pathLst>
                  <a:path w="408" h="1049" extrusionOk="0">
                    <a:moveTo>
                      <a:pt x="387" y="0"/>
                    </a:moveTo>
                    <a:cubicBezTo>
                      <a:pt x="367" y="0"/>
                      <a:pt x="357" y="11"/>
                      <a:pt x="357" y="21"/>
                    </a:cubicBezTo>
                    <a:lnTo>
                      <a:pt x="357" y="987"/>
                    </a:lnTo>
                    <a:lnTo>
                      <a:pt x="41" y="794"/>
                    </a:lnTo>
                    <a:cubicBezTo>
                      <a:pt x="35" y="791"/>
                      <a:pt x="30" y="789"/>
                      <a:pt x="26" y="789"/>
                    </a:cubicBezTo>
                    <a:cubicBezTo>
                      <a:pt x="15" y="789"/>
                      <a:pt x="8" y="797"/>
                      <a:pt x="1" y="804"/>
                    </a:cubicBezTo>
                    <a:cubicBezTo>
                      <a:pt x="1" y="814"/>
                      <a:pt x="1" y="824"/>
                      <a:pt x="11" y="834"/>
                    </a:cubicBezTo>
                    <a:lnTo>
                      <a:pt x="377" y="1048"/>
                    </a:lnTo>
                    <a:lnTo>
                      <a:pt x="398" y="1048"/>
                    </a:lnTo>
                    <a:cubicBezTo>
                      <a:pt x="407" y="1048"/>
                      <a:pt x="407" y="1038"/>
                      <a:pt x="407" y="1028"/>
                    </a:cubicBezTo>
                    <a:lnTo>
                      <a:pt x="407" y="21"/>
                    </a:lnTo>
                    <a:cubicBezTo>
                      <a:pt x="407" y="11"/>
                      <a:pt x="398" y="0"/>
                      <a:pt x="387"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6"/>
              <p:cNvSpPr/>
              <p:nvPr/>
            </p:nvSpPr>
            <p:spPr>
              <a:xfrm>
                <a:off x="5594657" y="1381937"/>
                <a:ext cx="32601" cy="90173"/>
              </a:xfrm>
              <a:custGeom>
                <a:avLst/>
                <a:gdLst/>
                <a:ahLst/>
                <a:cxnLst/>
                <a:rect l="l" t="t" r="r" b="b"/>
                <a:pathLst>
                  <a:path w="581" h="1607" extrusionOk="0">
                    <a:moveTo>
                      <a:pt x="0" y="0"/>
                    </a:moveTo>
                    <a:lnTo>
                      <a:pt x="52" y="1607"/>
                    </a:lnTo>
                    <a:cubicBezTo>
                      <a:pt x="204" y="1525"/>
                      <a:pt x="377" y="1383"/>
                      <a:pt x="427" y="1210"/>
                    </a:cubicBezTo>
                    <a:cubicBezTo>
                      <a:pt x="468" y="1037"/>
                      <a:pt x="397" y="854"/>
                      <a:pt x="296" y="712"/>
                    </a:cubicBezTo>
                    <a:cubicBezTo>
                      <a:pt x="448" y="671"/>
                      <a:pt x="560" y="529"/>
                      <a:pt x="570" y="376"/>
                    </a:cubicBezTo>
                    <a:cubicBezTo>
                      <a:pt x="580" y="224"/>
                      <a:pt x="488" y="71"/>
                      <a:pt x="346" y="10"/>
                    </a:cubicBezTo>
                    <a:lnTo>
                      <a:pt x="0" y="0"/>
                    </a:ln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6"/>
              <p:cNvSpPr/>
              <p:nvPr/>
            </p:nvSpPr>
            <p:spPr>
              <a:xfrm>
                <a:off x="5505663" y="1501513"/>
                <a:ext cx="46293" cy="10549"/>
              </a:xfrm>
              <a:custGeom>
                <a:avLst/>
                <a:gdLst/>
                <a:ahLst/>
                <a:cxnLst/>
                <a:rect l="l" t="t" r="r" b="b"/>
                <a:pathLst>
                  <a:path w="825" h="188" extrusionOk="0">
                    <a:moveTo>
                      <a:pt x="30" y="0"/>
                    </a:moveTo>
                    <a:cubicBezTo>
                      <a:pt x="20" y="0"/>
                      <a:pt x="8" y="7"/>
                      <a:pt x="0" y="14"/>
                    </a:cubicBezTo>
                    <a:cubicBezTo>
                      <a:pt x="0" y="25"/>
                      <a:pt x="0" y="35"/>
                      <a:pt x="11" y="45"/>
                    </a:cubicBezTo>
                    <a:cubicBezTo>
                      <a:pt x="173" y="136"/>
                      <a:pt x="357" y="187"/>
                      <a:pt x="540" y="187"/>
                    </a:cubicBezTo>
                    <a:cubicBezTo>
                      <a:pt x="631" y="187"/>
                      <a:pt x="723" y="177"/>
                      <a:pt x="804" y="157"/>
                    </a:cubicBezTo>
                    <a:cubicBezTo>
                      <a:pt x="824" y="147"/>
                      <a:pt x="824" y="136"/>
                      <a:pt x="824" y="126"/>
                    </a:cubicBezTo>
                    <a:cubicBezTo>
                      <a:pt x="824" y="106"/>
                      <a:pt x="814" y="106"/>
                      <a:pt x="793" y="106"/>
                    </a:cubicBezTo>
                    <a:cubicBezTo>
                      <a:pt x="710" y="129"/>
                      <a:pt x="625" y="141"/>
                      <a:pt x="540" y="141"/>
                    </a:cubicBezTo>
                    <a:cubicBezTo>
                      <a:pt x="365" y="141"/>
                      <a:pt x="191" y="93"/>
                      <a:pt x="41" y="4"/>
                    </a:cubicBezTo>
                    <a:cubicBezTo>
                      <a:pt x="38" y="1"/>
                      <a:pt x="34" y="0"/>
                      <a:pt x="30"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6"/>
              <p:cNvSpPr/>
              <p:nvPr/>
            </p:nvSpPr>
            <p:spPr>
              <a:xfrm>
                <a:off x="5475979" y="1406571"/>
                <a:ext cx="47415" cy="41018"/>
              </a:xfrm>
              <a:custGeom>
                <a:avLst/>
                <a:gdLst/>
                <a:ahLst/>
                <a:cxnLst/>
                <a:rect l="l" t="t" r="r" b="b"/>
                <a:pathLst>
                  <a:path w="845" h="731" extrusionOk="0">
                    <a:moveTo>
                      <a:pt x="677" y="1"/>
                    </a:moveTo>
                    <a:cubicBezTo>
                      <a:pt x="655" y="1"/>
                      <a:pt x="632" y="6"/>
                      <a:pt x="611" y="18"/>
                    </a:cubicBezTo>
                    <a:cubicBezTo>
                      <a:pt x="377" y="120"/>
                      <a:pt x="184" y="293"/>
                      <a:pt x="41" y="506"/>
                    </a:cubicBezTo>
                    <a:cubicBezTo>
                      <a:pt x="1" y="578"/>
                      <a:pt x="21" y="669"/>
                      <a:pt x="92" y="710"/>
                    </a:cubicBezTo>
                    <a:cubicBezTo>
                      <a:pt x="113" y="730"/>
                      <a:pt x="143" y="730"/>
                      <a:pt x="174" y="730"/>
                    </a:cubicBezTo>
                    <a:cubicBezTo>
                      <a:pt x="224" y="730"/>
                      <a:pt x="265" y="710"/>
                      <a:pt x="296" y="669"/>
                    </a:cubicBezTo>
                    <a:cubicBezTo>
                      <a:pt x="397" y="497"/>
                      <a:pt x="560" y="364"/>
                      <a:pt x="733" y="283"/>
                    </a:cubicBezTo>
                    <a:cubicBezTo>
                      <a:pt x="804" y="253"/>
                      <a:pt x="845" y="161"/>
                      <a:pt x="804" y="90"/>
                    </a:cubicBezTo>
                    <a:cubicBezTo>
                      <a:pt x="782" y="33"/>
                      <a:pt x="731" y="1"/>
                      <a:pt x="677"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p:cNvSpPr/>
              <p:nvPr/>
            </p:nvSpPr>
            <p:spPr>
              <a:xfrm>
                <a:off x="5542136" y="1402474"/>
                <a:ext cx="46293" cy="41692"/>
              </a:xfrm>
              <a:custGeom>
                <a:avLst/>
                <a:gdLst/>
                <a:ahLst/>
                <a:cxnLst/>
                <a:rect l="l" t="t" r="r" b="b"/>
                <a:pathLst>
                  <a:path w="825" h="743" extrusionOk="0">
                    <a:moveTo>
                      <a:pt x="170" y="0"/>
                    </a:moveTo>
                    <a:cubicBezTo>
                      <a:pt x="109" y="0"/>
                      <a:pt x="55" y="37"/>
                      <a:pt x="32" y="91"/>
                    </a:cubicBezTo>
                    <a:cubicBezTo>
                      <a:pt x="1" y="173"/>
                      <a:pt x="42" y="254"/>
                      <a:pt x="113" y="285"/>
                    </a:cubicBezTo>
                    <a:cubicBezTo>
                      <a:pt x="286" y="346"/>
                      <a:pt x="439" y="488"/>
                      <a:pt x="520" y="661"/>
                    </a:cubicBezTo>
                    <a:cubicBezTo>
                      <a:pt x="540" y="712"/>
                      <a:pt x="591" y="742"/>
                      <a:pt x="652" y="742"/>
                    </a:cubicBezTo>
                    <a:cubicBezTo>
                      <a:pt x="672" y="742"/>
                      <a:pt x="692" y="742"/>
                      <a:pt x="713" y="732"/>
                    </a:cubicBezTo>
                    <a:cubicBezTo>
                      <a:pt x="784" y="692"/>
                      <a:pt x="825" y="610"/>
                      <a:pt x="784" y="529"/>
                    </a:cubicBezTo>
                    <a:cubicBezTo>
                      <a:pt x="672" y="295"/>
                      <a:pt x="469" y="102"/>
                      <a:pt x="225" y="10"/>
                    </a:cubicBezTo>
                    <a:cubicBezTo>
                      <a:pt x="206" y="3"/>
                      <a:pt x="188" y="0"/>
                      <a:pt x="170"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p:cNvSpPr/>
              <p:nvPr/>
            </p:nvSpPr>
            <p:spPr>
              <a:xfrm>
                <a:off x="5290584" y="1985594"/>
                <a:ext cx="207111" cy="227087"/>
              </a:xfrm>
              <a:custGeom>
                <a:avLst/>
                <a:gdLst/>
                <a:ahLst/>
                <a:cxnLst/>
                <a:rect l="l" t="t" r="r" b="b"/>
                <a:pathLst>
                  <a:path w="3691" h="4047" extrusionOk="0">
                    <a:moveTo>
                      <a:pt x="3508" y="183"/>
                    </a:moveTo>
                    <a:lnTo>
                      <a:pt x="3508" y="2917"/>
                    </a:lnTo>
                    <a:lnTo>
                      <a:pt x="1840" y="3863"/>
                    </a:lnTo>
                    <a:lnTo>
                      <a:pt x="173" y="2775"/>
                    </a:lnTo>
                    <a:lnTo>
                      <a:pt x="173" y="183"/>
                    </a:lnTo>
                    <a:close/>
                    <a:moveTo>
                      <a:pt x="89" y="0"/>
                    </a:moveTo>
                    <a:cubicBezTo>
                      <a:pt x="45" y="0"/>
                      <a:pt x="0" y="42"/>
                      <a:pt x="0" y="91"/>
                    </a:cubicBezTo>
                    <a:lnTo>
                      <a:pt x="0" y="2816"/>
                    </a:lnTo>
                    <a:cubicBezTo>
                      <a:pt x="0" y="2847"/>
                      <a:pt x="10" y="2877"/>
                      <a:pt x="31" y="2897"/>
                    </a:cubicBezTo>
                    <a:lnTo>
                      <a:pt x="1790" y="4036"/>
                    </a:lnTo>
                    <a:cubicBezTo>
                      <a:pt x="1810" y="4046"/>
                      <a:pt x="1820" y="4046"/>
                      <a:pt x="1840" y="4046"/>
                    </a:cubicBezTo>
                    <a:cubicBezTo>
                      <a:pt x="1861" y="4046"/>
                      <a:pt x="1871" y="4046"/>
                      <a:pt x="1881" y="4036"/>
                    </a:cubicBezTo>
                    <a:lnTo>
                      <a:pt x="3640" y="3039"/>
                    </a:lnTo>
                    <a:cubicBezTo>
                      <a:pt x="3671" y="3030"/>
                      <a:pt x="3691" y="2999"/>
                      <a:pt x="3691" y="2969"/>
                    </a:cubicBezTo>
                    <a:lnTo>
                      <a:pt x="3691" y="91"/>
                    </a:lnTo>
                    <a:cubicBezTo>
                      <a:pt x="3691" y="50"/>
                      <a:pt x="3650" y="9"/>
                      <a:pt x="3600" y="9"/>
                    </a:cubicBezTo>
                    <a:lnTo>
                      <a:pt x="122" y="9"/>
                    </a:lnTo>
                    <a:cubicBezTo>
                      <a:pt x="112" y="3"/>
                      <a:pt x="101" y="0"/>
                      <a:pt x="89"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p:cNvSpPr/>
              <p:nvPr/>
            </p:nvSpPr>
            <p:spPr>
              <a:xfrm>
                <a:off x="5502240" y="1492759"/>
                <a:ext cx="10325" cy="19303"/>
              </a:xfrm>
              <a:custGeom>
                <a:avLst/>
                <a:gdLst/>
                <a:ahLst/>
                <a:cxnLst/>
                <a:rect l="l" t="t" r="r" b="b"/>
                <a:pathLst>
                  <a:path w="184" h="344" extrusionOk="0">
                    <a:moveTo>
                      <a:pt x="153" y="0"/>
                    </a:moveTo>
                    <a:cubicBezTo>
                      <a:pt x="145" y="0"/>
                      <a:pt x="138" y="3"/>
                      <a:pt x="133" y="8"/>
                    </a:cubicBezTo>
                    <a:cubicBezTo>
                      <a:pt x="51" y="89"/>
                      <a:pt x="0" y="201"/>
                      <a:pt x="11" y="323"/>
                    </a:cubicBezTo>
                    <a:cubicBezTo>
                      <a:pt x="11" y="333"/>
                      <a:pt x="21" y="343"/>
                      <a:pt x="41" y="343"/>
                    </a:cubicBezTo>
                    <a:cubicBezTo>
                      <a:pt x="51" y="343"/>
                      <a:pt x="61" y="323"/>
                      <a:pt x="61" y="313"/>
                    </a:cubicBezTo>
                    <a:cubicBezTo>
                      <a:pt x="51" y="211"/>
                      <a:pt x="92" y="109"/>
                      <a:pt x="173" y="48"/>
                    </a:cubicBezTo>
                    <a:cubicBezTo>
                      <a:pt x="183" y="38"/>
                      <a:pt x="183" y="18"/>
                      <a:pt x="173" y="8"/>
                    </a:cubicBezTo>
                    <a:cubicBezTo>
                      <a:pt x="168" y="3"/>
                      <a:pt x="160" y="0"/>
                      <a:pt x="153"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6"/>
              <p:cNvSpPr/>
              <p:nvPr/>
            </p:nvSpPr>
            <p:spPr>
              <a:xfrm>
                <a:off x="5485126" y="1454154"/>
                <a:ext cx="38830" cy="15487"/>
              </a:xfrm>
              <a:custGeom>
                <a:avLst/>
                <a:gdLst/>
                <a:ahLst/>
                <a:cxnLst/>
                <a:rect l="l" t="t" r="r" b="b"/>
                <a:pathLst>
                  <a:path w="692" h="276" extrusionOk="0">
                    <a:moveTo>
                      <a:pt x="141" y="1"/>
                    </a:moveTo>
                    <a:cubicBezTo>
                      <a:pt x="68" y="1"/>
                      <a:pt x="18" y="14"/>
                      <a:pt x="11" y="45"/>
                    </a:cubicBezTo>
                    <a:cubicBezTo>
                      <a:pt x="0" y="85"/>
                      <a:pt x="72" y="137"/>
                      <a:pt x="183" y="187"/>
                    </a:cubicBezTo>
                    <a:cubicBezTo>
                      <a:pt x="224" y="207"/>
                      <a:pt x="265" y="218"/>
                      <a:pt x="316" y="238"/>
                    </a:cubicBezTo>
                    <a:cubicBezTo>
                      <a:pt x="356" y="248"/>
                      <a:pt x="397" y="259"/>
                      <a:pt x="438" y="259"/>
                    </a:cubicBezTo>
                    <a:cubicBezTo>
                      <a:pt x="487" y="270"/>
                      <a:pt x="532" y="276"/>
                      <a:pt x="570" y="276"/>
                    </a:cubicBezTo>
                    <a:cubicBezTo>
                      <a:pt x="633" y="276"/>
                      <a:pt x="675" y="260"/>
                      <a:pt x="682" y="228"/>
                    </a:cubicBezTo>
                    <a:cubicBezTo>
                      <a:pt x="692" y="198"/>
                      <a:pt x="631" y="137"/>
                      <a:pt x="519" y="85"/>
                    </a:cubicBezTo>
                    <a:cubicBezTo>
                      <a:pt x="478" y="76"/>
                      <a:pt x="427" y="55"/>
                      <a:pt x="377" y="35"/>
                    </a:cubicBezTo>
                    <a:cubicBezTo>
                      <a:pt x="316" y="24"/>
                      <a:pt x="265" y="15"/>
                      <a:pt x="214" y="4"/>
                    </a:cubicBezTo>
                    <a:cubicBezTo>
                      <a:pt x="188" y="2"/>
                      <a:pt x="163"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6"/>
              <p:cNvSpPr/>
              <p:nvPr/>
            </p:nvSpPr>
            <p:spPr>
              <a:xfrm>
                <a:off x="5493094" y="1454378"/>
                <a:ext cx="22333" cy="14309"/>
              </a:xfrm>
              <a:custGeom>
                <a:avLst/>
                <a:gdLst/>
                <a:ahLst/>
                <a:cxnLst/>
                <a:rect l="l" t="t" r="r" b="b"/>
                <a:pathLst>
                  <a:path w="398" h="255" extrusionOk="0">
                    <a:moveTo>
                      <a:pt x="72" y="0"/>
                    </a:moveTo>
                    <a:cubicBezTo>
                      <a:pt x="41" y="20"/>
                      <a:pt x="21" y="41"/>
                      <a:pt x="11" y="72"/>
                    </a:cubicBezTo>
                    <a:cubicBezTo>
                      <a:pt x="1" y="112"/>
                      <a:pt x="11" y="153"/>
                      <a:pt x="41" y="183"/>
                    </a:cubicBezTo>
                    <a:cubicBezTo>
                      <a:pt x="82" y="203"/>
                      <a:pt x="123" y="214"/>
                      <a:pt x="174" y="234"/>
                    </a:cubicBezTo>
                    <a:cubicBezTo>
                      <a:pt x="214" y="244"/>
                      <a:pt x="255" y="255"/>
                      <a:pt x="296" y="255"/>
                    </a:cubicBezTo>
                    <a:cubicBezTo>
                      <a:pt x="346" y="244"/>
                      <a:pt x="377" y="214"/>
                      <a:pt x="387" y="173"/>
                    </a:cubicBezTo>
                    <a:cubicBezTo>
                      <a:pt x="397" y="142"/>
                      <a:pt x="387" y="112"/>
                      <a:pt x="377" y="81"/>
                    </a:cubicBezTo>
                    <a:cubicBezTo>
                      <a:pt x="336" y="72"/>
                      <a:pt x="285" y="51"/>
                      <a:pt x="235" y="31"/>
                    </a:cubicBezTo>
                    <a:cubicBezTo>
                      <a:pt x="174" y="20"/>
                      <a:pt x="123" y="11"/>
                      <a:pt x="72"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6"/>
              <p:cNvSpPr/>
              <p:nvPr/>
            </p:nvSpPr>
            <p:spPr>
              <a:xfrm>
                <a:off x="5545559" y="1452639"/>
                <a:ext cx="38325" cy="17058"/>
              </a:xfrm>
              <a:custGeom>
                <a:avLst/>
                <a:gdLst/>
                <a:ahLst/>
                <a:cxnLst/>
                <a:rect l="l" t="t" r="r" b="b"/>
                <a:pathLst>
                  <a:path w="683" h="304" extrusionOk="0">
                    <a:moveTo>
                      <a:pt x="561" y="0"/>
                    </a:moveTo>
                    <a:cubicBezTo>
                      <a:pt x="529" y="0"/>
                      <a:pt x="491" y="4"/>
                      <a:pt x="448" y="11"/>
                    </a:cubicBezTo>
                    <a:cubicBezTo>
                      <a:pt x="408" y="21"/>
                      <a:pt x="357" y="42"/>
                      <a:pt x="306" y="51"/>
                    </a:cubicBezTo>
                    <a:cubicBezTo>
                      <a:pt x="245" y="72"/>
                      <a:pt x="195" y="103"/>
                      <a:pt x="154" y="123"/>
                    </a:cubicBezTo>
                    <a:cubicBezTo>
                      <a:pt x="52" y="173"/>
                      <a:pt x="1" y="234"/>
                      <a:pt x="12" y="265"/>
                    </a:cubicBezTo>
                    <a:cubicBezTo>
                      <a:pt x="17" y="290"/>
                      <a:pt x="53" y="303"/>
                      <a:pt x="108" y="303"/>
                    </a:cubicBezTo>
                    <a:cubicBezTo>
                      <a:pt x="144" y="303"/>
                      <a:pt x="187" y="298"/>
                      <a:pt x="235" y="286"/>
                    </a:cubicBezTo>
                    <a:cubicBezTo>
                      <a:pt x="276" y="286"/>
                      <a:pt x="326" y="265"/>
                      <a:pt x="367" y="245"/>
                    </a:cubicBezTo>
                    <a:cubicBezTo>
                      <a:pt x="408" y="234"/>
                      <a:pt x="448" y="214"/>
                      <a:pt x="489" y="204"/>
                    </a:cubicBezTo>
                    <a:cubicBezTo>
                      <a:pt x="601" y="143"/>
                      <a:pt x="683" y="72"/>
                      <a:pt x="662" y="31"/>
                    </a:cubicBezTo>
                    <a:cubicBezTo>
                      <a:pt x="655" y="12"/>
                      <a:pt x="619" y="0"/>
                      <a:pt x="5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6"/>
              <p:cNvSpPr/>
              <p:nvPr/>
            </p:nvSpPr>
            <p:spPr>
              <a:xfrm>
                <a:off x="5553022" y="1453200"/>
                <a:ext cx="21716" cy="15487"/>
              </a:xfrm>
              <a:custGeom>
                <a:avLst/>
                <a:gdLst/>
                <a:ahLst/>
                <a:cxnLst/>
                <a:rect l="l" t="t" r="r" b="b"/>
                <a:pathLst>
                  <a:path w="387" h="276" extrusionOk="0">
                    <a:moveTo>
                      <a:pt x="315" y="1"/>
                    </a:moveTo>
                    <a:cubicBezTo>
                      <a:pt x="275" y="11"/>
                      <a:pt x="224" y="32"/>
                      <a:pt x="173" y="41"/>
                    </a:cubicBezTo>
                    <a:cubicBezTo>
                      <a:pt x="112" y="62"/>
                      <a:pt x="62" y="93"/>
                      <a:pt x="21" y="113"/>
                    </a:cubicBezTo>
                    <a:cubicBezTo>
                      <a:pt x="1" y="143"/>
                      <a:pt x="1" y="174"/>
                      <a:pt x="10" y="204"/>
                    </a:cubicBezTo>
                    <a:cubicBezTo>
                      <a:pt x="31" y="245"/>
                      <a:pt x="62" y="265"/>
                      <a:pt x="102" y="276"/>
                    </a:cubicBezTo>
                    <a:cubicBezTo>
                      <a:pt x="143" y="276"/>
                      <a:pt x="193" y="255"/>
                      <a:pt x="234" y="235"/>
                    </a:cubicBezTo>
                    <a:cubicBezTo>
                      <a:pt x="275" y="224"/>
                      <a:pt x="315" y="204"/>
                      <a:pt x="356" y="194"/>
                    </a:cubicBezTo>
                    <a:cubicBezTo>
                      <a:pt x="376" y="154"/>
                      <a:pt x="387" y="102"/>
                      <a:pt x="376" y="62"/>
                    </a:cubicBezTo>
                    <a:cubicBezTo>
                      <a:pt x="367" y="41"/>
                      <a:pt x="346" y="21"/>
                      <a:pt x="315"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6"/>
              <p:cNvSpPr/>
              <p:nvPr/>
            </p:nvSpPr>
            <p:spPr>
              <a:xfrm>
                <a:off x="5880493" y="1933522"/>
                <a:ext cx="25195" cy="209524"/>
              </a:xfrm>
              <a:custGeom>
                <a:avLst/>
                <a:gdLst/>
                <a:ahLst/>
                <a:cxnLst/>
                <a:rect l="l" t="t" r="r" b="b"/>
                <a:pathLst>
                  <a:path w="449" h="3734" extrusionOk="0">
                    <a:moveTo>
                      <a:pt x="91" y="0"/>
                    </a:moveTo>
                    <a:cubicBezTo>
                      <a:pt x="84" y="0"/>
                      <a:pt x="78" y="1"/>
                      <a:pt x="72" y="2"/>
                    </a:cubicBezTo>
                    <a:cubicBezTo>
                      <a:pt x="31" y="13"/>
                      <a:pt x="1" y="63"/>
                      <a:pt x="1" y="104"/>
                    </a:cubicBezTo>
                    <a:cubicBezTo>
                      <a:pt x="11" y="124"/>
                      <a:pt x="265" y="1568"/>
                      <a:pt x="265" y="3653"/>
                    </a:cubicBezTo>
                    <a:cubicBezTo>
                      <a:pt x="265" y="3693"/>
                      <a:pt x="306" y="3734"/>
                      <a:pt x="356" y="3734"/>
                    </a:cubicBezTo>
                    <a:cubicBezTo>
                      <a:pt x="407" y="3734"/>
                      <a:pt x="448" y="3693"/>
                      <a:pt x="448" y="3653"/>
                    </a:cubicBezTo>
                    <a:cubicBezTo>
                      <a:pt x="448" y="1558"/>
                      <a:pt x="184" y="94"/>
                      <a:pt x="173" y="74"/>
                    </a:cubicBezTo>
                    <a:cubicBezTo>
                      <a:pt x="173" y="29"/>
                      <a:pt x="135" y="0"/>
                      <a:pt x="91"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6"/>
              <p:cNvSpPr/>
              <p:nvPr/>
            </p:nvSpPr>
            <p:spPr>
              <a:xfrm>
                <a:off x="6320975" y="1928472"/>
                <a:ext cx="195720" cy="321861"/>
              </a:xfrm>
              <a:custGeom>
                <a:avLst/>
                <a:gdLst/>
                <a:ahLst/>
                <a:cxnLst/>
                <a:rect l="l" t="t" r="r" b="b"/>
                <a:pathLst>
                  <a:path w="3488" h="5736" extrusionOk="0">
                    <a:moveTo>
                      <a:pt x="762" y="560"/>
                    </a:moveTo>
                    <a:cubicBezTo>
                      <a:pt x="761" y="560"/>
                      <a:pt x="761" y="560"/>
                      <a:pt x="762" y="560"/>
                    </a:cubicBezTo>
                    <a:lnTo>
                      <a:pt x="762" y="560"/>
                    </a:lnTo>
                    <a:cubicBezTo>
                      <a:pt x="762" y="560"/>
                      <a:pt x="762" y="560"/>
                      <a:pt x="762" y="560"/>
                    </a:cubicBezTo>
                    <a:close/>
                    <a:moveTo>
                      <a:pt x="2928" y="1"/>
                    </a:moveTo>
                    <a:cubicBezTo>
                      <a:pt x="2384" y="489"/>
                      <a:pt x="966" y="561"/>
                      <a:pt x="782" y="561"/>
                    </a:cubicBezTo>
                    <a:cubicBezTo>
                      <a:pt x="770" y="561"/>
                      <a:pt x="764" y="561"/>
                      <a:pt x="762" y="560"/>
                    </a:cubicBezTo>
                    <a:lnTo>
                      <a:pt x="762" y="560"/>
                    </a:lnTo>
                    <a:cubicBezTo>
                      <a:pt x="0" y="2187"/>
                      <a:pt x="82" y="4170"/>
                      <a:pt x="945" y="5735"/>
                    </a:cubicBezTo>
                    <a:cubicBezTo>
                      <a:pt x="1017" y="3905"/>
                      <a:pt x="2104" y="2105"/>
                      <a:pt x="3487" y="905"/>
                    </a:cubicBezTo>
                    <a:cubicBezTo>
                      <a:pt x="3304" y="672"/>
                      <a:pt x="3030" y="286"/>
                      <a:pt x="2928" y="1"/>
                    </a:cubicBezTo>
                    <a:close/>
                  </a:path>
                </a:pathLst>
              </a:custGeom>
              <a:solidFill>
                <a:srgbClr val="AE4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6"/>
              <p:cNvSpPr/>
              <p:nvPr/>
            </p:nvSpPr>
            <p:spPr>
              <a:xfrm>
                <a:off x="6254762" y="3077317"/>
                <a:ext cx="225404" cy="88714"/>
              </a:xfrm>
              <a:custGeom>
                <a:avLst/>
                <a:gdLst/>
                <a:ahLst/>
                <a:cxnLst/>
                <a:rect l="l" t="t" r="r" b="b"/>
                <a:pathLst>
                  <a:path w="4017" h="1581" extrusionOk="0">
                    <a:moveTo>
                      <a:pt x="68" y="0"/>
                    </a:moveTo>
                    <a:cubicBezTo>
                      <a:pt x="50" y="0"/>
                      <a:pt x="32" y="8"/>
                      <a:pt x="21" y="25"/>
                    </a:cubicBezTo>
                    <a:cubicBezTo>
                      <a:pt x="1" y="55"/>
                      <a:pt x="10" y="96"/>
                      <a:pt x="41" y="116"/>
                    </a:cubicBezTo>
                    <a:cubicBezTo>
                      <a:pt x="1200" y="909"/>
                      <a:pt x="2543" y="1417"/>
                      <a:pt x="3935" y="1580"/>
                    </a:cubicBezTo>
                    <a:lnTo>
                      <a:pt x="3946" y="1580"/>
                    </a:lnTo>
                    <a:cubicBezTo>
                      <a:pt x="3976" y="1580"/>
                      <a:pt x="4007" y="1560"/>
                      <a:pt x="4007" y="1519"/>
                    </a:cubicBezTo>
                    <a:cubicBezTo>
                      <a:pt x="4017" y="1489"/>
                      <a:pt x="3986" y="1458"/>
                      <a:pt x="3946" y="1448"/>
                    </a:cubicBezTo>
                    <a:cubicBezTo>
                      <a:pt x="2583" y="1286"/>
                      <a:pt x="1251" y="787"/>
                      <a:pt x="112" y="14"/>
                    </a:cubicBezTo>
                    <a:cubicBezTo>
                      <a:pt x="99" y="5"/>
                      <a:pt x="83" y="0"/>
                      <a:pt x="68"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6"/>
              <p:cNvSpPr/>
              <p:nvPr/>
            </p:nvSpPr>
            <p:spPr>
              <a:xfrm>
                <a:off x="6632454" y="2926767"/>
                <a:ext cx="180907" cy="231857"/>
              </a:xfrm>
              <a:custGeom>
                <a:avLst/>
                <a:gdLst/>
                <a:ahLst/>
                <a:cxnLst/>
                <a:rect l="l" t="t" r="r" b="b"/>
                <a:pathLst>
                  <a:path w="3224" h="4132" extrusionOk="0">
                    <a:moveTo>
                      <a:pt x="78" y="0"/>
                    </a:moveTo>
                    <a:cubicBezTo>
                      <a:pt x="72" y="0"/>
                      <a:pt x="67" y="1"/>
                      <a:pt x="62" y="3"/>
                    </a:cubicBezTo>
                    <a:cubicBezTo>
                      <a:pt x="21" y="3"/>
                      <a:pt x="1" y="33"/>
                      <a:pt x="1" y="74"/>
                    </a:cubicBezTo>
                    <a:cubicBezTo>
                      <a:pt x="245" y="1660"/>
                      <a:pt x="1495" y="3287"/>
                      <a:pt x="3122" y="4121"/>
                    </a:cubicBezTo>
                    <a:cubicBezTo>
                      <a:pt x="3132" y="4121"/>
                      <a:pt x="3142" y="4131"/>
                      <a:pt x="3153" y="4131"/>
                    </a:cubicBezTo>
                    <a:cubicBezTo>
                      <a:pt x="3173" y="4131"/>
                      <a:pt x="3193" y="4111"/>
                      <a:pt x="3203" y="4091"/>
                    </a:cubicBezTo>
                    <a:cubicBezTo>
                      <a:pt x="3223" y="4060"/>
                      <a:pt x="3214" y="4019"/>
                      <a:pt x="3183" y="3999"/>
                    </a:cubicBezTo>
                    <a:cubicBezTo>
                      <a:pt x="1587" y="3185"/>
                      <a:pt x="367" y="1599"/>
                      <a:pt x="132" y="54"/>
                    </a:cubicBezTo>
                    <a:cubicBezTo>
                      <a:pt x="124" y="20"/>
                      <a:pt x="102" y="0"/>
                      <a:pt x="78"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6"/>
              <p:cNvSpPr/>
              <p:nvPr/>
            </p:nvSpPr>
            <p:spPr>
              <a:xfrm>
                <a:off x="5987780" y="2929068"/>
                <a:ext cx="174622" cy="230678"/>
              </a:xfrm>
              <a:custGeom>
                <a:avLst/>
                <a:gdLst/>
                <a:ahLst/>
                <a:cxnLst/>
                <a:rect l="l" t="t" r="r" b="b"/>
                <a:pathLst>
                  <a:path w="3112" h="4111" extrusionOk="0">
                    <a:moveTo>
                      <a:pt x="3034" y="0"/>
                    </a:moveTo>
                    <a:cubicBezTo>
                      <a:pt x="3006" y="0"/>
                      <a:pt x="2977" y="20"/>
                      <a:pt x="2969" y="53"/>
                    </a:cubicBezTo>
                    <a:cubicBezTo>
                      <a:pt x="2511" y="1883"/>
                      <a:pt x="1159" y="3124"/>
                      <a:pt x="30" y="3998"/>
                    </a:cubicBezTo>
                    <a:cubicBezTo>
                      <a:pt x="0" y="4019"/>
                      <a:pt x="0" y="4059"/>
                      <a:pt x="21" y="4090"/>
                    </a:cubicBezTo>
                    <a:cubicBezTo>
                      <a:pt x="30" y="4100"/>
                      <a:pt x="51" y="4111"/>
                      <a:pt x="71" y="4111"/>
                    </a:cubicBezTo>
                    <a:cubicBezTo>
                      <a:pt x="82" y="4111"/>
                      <a:pt x="102" y="4111"/>
                      <a:pt x="112" y="4100"/>
                    </a:cubicBezTo>
                    <a:cubicBezTo>
                      <a:pt x="1261" y="3216"/>
                      <a:pt x="2633" y="1955"/>
                      <a:pt x="3101" y="84"/>
                    </a:cubicBezTo>
                    <a:cubicBezTo>
                      <a:pt x="3112" y="44"/>
                      <a:pt x="3091" y="13"/>
                      <a:pt x="3051" y="3"/>
                    </a:cubicBezTo>
                    <a:cubicBezTo>
                      <a:pt x="3045" y="1"/>
                      <a:pt x="3039" y="0"/>
                      <a:pt x="303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6"/>
              <p:cNvSpPr/>
              <p:nvPr/>
            </p:nvSpPr>
            <p:spPr>
              <a:xfrm>
                <a:off x="6042546" y="2868747"/>
                <a:ext cx="793094" cy="13130"/>
              </a:xfrm>
              <a:custGeom>
                <a:avLst/>
                <a:gdLst/>
                <a:ahLst/>
                <a:cxnLst/>
                <a:rect l="l" t="t" r="r" b="b"/>
                <a:pathLst>
                  <a:path w="14134" h="234" extrusionOk="0">
                    <a:moveTo>
                      <a:pt x="112" y="0"/>
                    </a:moveTo>
                    <a:cubicBezTo>
                      <a:pt x="51" y="0"/>
                      <a:pt x="0" y="51"/>
                      <a:pt x="0" y="122"/>
                    </a:cubicBezTo>
                    <a:cubicBezTo>
                      <a:pt x="0" y="183"/>
                      <a:pt x="51" y="234"/>
                      <a:pt x="112" y="234"/>
                    </a:cubicBezTo>
                    <a:lnTo>
                      <a:pt x="14011" y="234"/>
                    </a:lnTo>
                    <a:cubicBezTo>
                      <a:pt x="14082" y="234"/>
                      <a:pt x="14133" y="183"/>
                      <a:pt x="14133" y="122"/>
                    </a:cubicBezTo>
                    <a:cubicBezTo>
                      <a:pt x="14133" y="51"/>
                      <a:pt x="14082" y="0"/>
                      <a:pt x="14011"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6"/>
              <p:cNvSpPr/>
              <p:nvPr/>
            </p:nvSpPr>
            <p:spPr>
              <a:xfrm>
                <a:off x="6354586" y="3129557"/>
                <a:ext cx="56000" cy="156834"/>
              </a:xfrm>
              <a:custGeom>
                <a:avLst/>
                <a:gdLst/>
                <a:ahLst/>
                <a:cxnLst/>
                <a:rect l="l" t="t" r="r" b="b"/>
                <a:pathLst>
                  <a:path w="998" h="2795" extrusionOk="0">
                    <a:moveTo>
                      <a:pt x="82" y="1"/>
                    </a:moveTo>
                    <a:cubicBezTo>
                      <a:pt x="73" y="1"/>
                      <a:pt x="63" y="3"/>
                      <a:pt x="52" y="9"/>
                    </a:cubicBezTo>
                    <a:cubicBezTo>
                      <a:pt x="21" y="19"/>
                      <a:pt x="1" y="50"/>
                      <a:pt x="11" y="90"/>
                    </a:cubicBezTo>
                    <a:lnTo>
                      <a:pt x="865" y="2754"/>
                    </a:lnTo>
                    <a:cubicBezTo>
                      <a:pt x="865" y="2784"/>
                      <a:pt x="895" y="2795"/>
                      <a:pt x="926" y="2795"/>
                    </a:cubicBezTo>
                    <a:lnTo>
                      <a:pt x="947" y="2795"/>
                    </a:lnTo>
                    <a:cubicBezTo>
                      <a:pt x="977" y="2784"/>
                      <a:pt x="997" y="2744"/>
                      <a:pt x="987" y="2713"/>
                    </a:cubicBezTo>
                    <a:lnTo>
                      <a:pt x="133" y="50"/>
                    </a:lnTo>
                    <a:cubicBezTo>
                      <a:pt x="125" y="20"/>
                      <a:pt x="107" y="1"/>
                      <a:pt x="82"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6"/>
              <p:cNvSpPr/>
              <p:nvPr/>
            </p:nvSpPr>
            <p:spPr>
              <a:xfrm>
                <a:off x="4892355" y="1832632"/>
                <a:ext cx="436499" cy="1070907"/>
              </a:xfrm>
              <a:custGeom>
                <a:avLst/>
                <a:gdLst/>
                <a:ahLst/>
                <a:cxnLst/>
                <a:rect l="l" t="t" r="r" b="b"/>
                <a:pathLst>
                  <a:path w="7779" h="19085" extrusionOk="0">
                    <a:moveTo>
                      <a:pt x="4962" y="1"/>
                    </a:moveTo>
                    <a:lnTo>
                      <a:pt x="4962" y="1"/>
                    </a:lnTo>
                    <a:cubicBezTo>
                      <a:pt x="4861" y="82"/>
                      <a:pt x="4759" y="163"/>
                      <a:pt x="4667" y="245"/>
                    </a:cubicBezTo>
                    <a:cubicBezTo>
                      <a:pt x="3295" y="1404"/>
                      <a:pt x="2156" y="2837"/>
                      <a:pt x="1261" y="4393"/>
                    </a:cubicBezTo>
                    <a:cubicBezTo>
                      <a:pt x="1088" y="4810"/>
                      <a:pt x="936" y="5227"/>
                      <a:pt x="803" y="5654"/>
                    </a:cubicBezTo>
                    <a:cubicBezTo>
                      <a:pt x="51" y="8074"/>
                      <a:pt x="0" y="10768"/>
                      <a:pt x="1007" y="13097"/>
                    </a:cubicBezTo>
                    <a:cubicBezTo>
                      <a:pt x="2003" y="15425"/>
                      <a:pt x="4118" y="17316"/>
                      <a:pt x="6619" y="17733"/>
                    </a:cubicBezTo>
                    <a:cubicBezTo>
                      <a:pt x="6741" y="18302"/>
                      <a:pt x="6904" y="18689"/>
                      <a:pt x="7321" y="19085"/>
                    </a:cubicBezTo>
                    <a:cubicBezTo>
                      <a:pt x="7586" y="18038"/>
                      <a:pt x="7738" y="16970"/>
                      <a:pt x="7778" y="15892"/>
                    </a:cubicBezTo>
                    <a:cubicBezTo>
                      <a:pt x="5633" y="14113"/>
                      <a:pt x="4159" y="11449"/>
                      <a:pt x="3742" y="8684"/>
                    </a:cubicBezTo>
                    <a:cubicBezTo>
                      <a:pt x="5684" y="6183"/>
                      <a:pt x="5989" y="2959"/>
                      <a:pt x="4962" y="1"/>
                    </a:cubicBezTo>
                    <a:close/>
                  </a:path>
                </a:pathLst>
              </a:custGeom>
              <a:solidFill>
                <a:srgbClr val="FF87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6"/>
              <p:cNvSpPr/>
              <p:nvPr/>
            </p:nvSpPr>
            <p:spPr>
              <a:xfrm>
                <a:off x="4951666" y="1770403"/>
                <a:ext cx="317316" cy="465117"/>
              </a:xfrm>
              <a:custGeom>
                <a:avLst/>
                <a:gdLst/>
                <a:ahLst/>
                <a:cxnLst/>
                <a:rect l="l" t="t" r="r" b="b"/>
                <a:pathLst>
                  <a:path w="5655" h="8289" extrusionOk="0">
                    <a:moveTo>
                      <a:pt x="4505" y="1"/>
                    </a:moveTo>
                    <a:lnTo>
                      <a:pt x="4505" y="1"/>
                    </a:lnTo>
                    <a:cubicBezTo>
                      <a:pt x="2410" y="997"/>
                      <a:pt x="804" y="3896"/>
                      <a:pt x="1" y="6010"/>
                    </a:cubicBezTo>
                    <a:cubicBezTo>
                      <a:pt x="153" y="6173"/>
                      <a:pt x="306" y="6315"/>
                      <a:pt x="458" y="6458"/>
                    </a:cubicBezTo>
                    <a:cubicBezTo>
                      <a:pt x="1384" y="7301"/>
                      <a:pt x="2461" y="7902"/>
                      <a:pt x="3621" y="8288"/>
                    </a:cubicBezTo>
                    <a:cubicBezTo>
                      <a:pt x="4820" y="5807"/>
                      <a:pt x="5654" y="2624"/>
                      <a:pt x="4505"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6"/>
              <p:cNvSpPr/>
              <p:nvPr/>
            </p:nvSpPr>
            <p:spPr>
              <a:xfrm>
                <a:off x="5585511" y="1374474"/>
                <a:ext cx="49155" cy="49155"/>
              </a:xfrm>
              <a:custGeom>
                <a:avLst/>
                <a:gdLst/>
                <a:ahLst/>
                <a:cxnLst/>
                <a:rect l="l" t="t" r="r" b="b"/>
                <a:pathLst>
                  <a:path w="876" h="876" extrusionOk="0">
                    <a:moveTo>
                      <a:pt x="438" y="1"/>
                    </a:moveTo>
                    <a:cubicBezTo>
                      <a:pt x="194" y="1"/>
                      <a:pt x="1" y="194"/>
                      <a:pt x="1" y="438"/>
                    </a:cubicBezTo>
                    <a:cubicBezTo>
                      <a:pt x="1" y="672"/>
                      <a:pt x="194" y="875"/>
                      <a:pt x="438" y="875"/>
                    </a:cubicBezTo>
                    <a:cubicBezTo>
                      <a:pt x="682" y="875"/>
                      <a:pt x="875" y="672"/>
                      <a:pt x="875" y="438"/>
                    </a:cubicBezTo>
                    <a:cubicBezTo>
                      <a:pt x="875" y="194"/>
                      <a:pt x="682" y="1"/>
                      <a:pt x="438"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6"/>
              <p:cNvSpPr/>
              <p:nvPr/>
            </p:nvSpPr>
            <p:spPr>
              <a:xfrm>
                <a:off x="5412068" y="1377897"/>
                <a:ext cx="49155" cy="49716"/>
              </a:xfrm>
              <a:custGeom>
                <a:avLst/>
                <a:gdLst/>
                <a:ahLst/>
                <a:cxnLst/>
                <a:rect l="l" t="t" r="r" b="b"/>
                <a:pathLst>
                  <a:path w="876" h="886" extrusionOk="0">
                    <a:moveTo>
                      <a:pt x="438" y="1"/>
                    </a:moveTo>
                    <a:cubicBezTo>
                      <a:pt x="194" y="1"/>
                      <a:pt x="1" y="204"/>
                      <a:pt x="1" y="438"/>
                    </a:cubicBezTo>
                    <a:cubicBezTo>
                      <a:pt x="1" y="682"/>
                      <a:pt x="194" y="886"/>
                      <a:pt x="438" y="886"/>
                    </a:cubicBezTo>
                    <a:cubicBezTo>
                      <a:pt x="682" y="886"/>
                      <a:pt x="875" y="682"/>
                      <a:pt x="875" y="438"/>
                    </a:cubicBezTo>
                    <a:cubicBezTo>
                      <a:pt x="875" y="204"/>
                      <a:pt x="682" y="1"/>
                      <a:pt x="438"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6"/>
              <p:cNvSpPr/>
              <p:nvPr/>
            </p:nvSpPr>
            <p:spPr>
              <a:xfrm>
                <a:off x="5414985" y="1419589"/>
                <a:ext cx="33106" cy="54205"/>
              </a:xfrm>
              <a:custGeom>
                <a:avLst/>
                <a:gdLst/>
                <a:ahLst/>
                <a:cxnLst/>
                <a:rect l="l" t="t" r="r" b="b"/>
                <a:pathLst>
                  <a:path w="590" h="966" extrusionOk="0">
                    <a:moveTo>
                      <a:pt x="488" y="0"/>
                    </a:moveTo>
                    <a:cubicBezTo>
                      <a:pt x="224" y="0"/>
                      <a:pt x="0" y="224"/>
                      <a:pt x="0" y="488"/>
                    </a:cubicBezTo>
                    <a:cubicBezTo>
                      <a:pt x="0" y="753"/>
                      <a:pt x="224" y="966"/>
                      <a:pt x="488" y="966"/>
                    </a:cubicBezTo>
                    <a:cubicBezTo>
                      <a:pt x="518" y="966"/>
                      <a:pt x="549" y="966"/>
                      <a:pt x="590" y="956"/>
                    </a:cubicBezTo>
                    <a:lnTo>
                      <a:pt x="590" y="10"/>
                    </a:lnTo>
                    <a:cubicBezTo>
                      <a:pt x="549" y="10"/>
                      <a:pt x="518" y="0"/>
                      <a:pt x="488"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6"/>
              <p:cNvSpPr/>
              <p:nvPr/>
            </p:nvSpPr>
            <p:spPr>
              <a:xfrm>
                <a:off x="5446296" y="1405280"/>
                <a:ext cx="89668" cy="89051"/>
              </a:xfrm>
              <a:custGeom>
                <a:avLst/>
                <a:gdLst/>
                <a:ahLst/>
                <a:cxnLst/>
                <a:rect l="l" t="t" r="r" b="b"/>
                <a:pathLst>
                  <a:path w="1598" h="1587" extrusionOk="0">
                    <a:moveTo>
                      <a:pt x="1018" y="82"/>
                    </a:moveTo>
                    <a:cubicBezTo>
                      <a:pt x="1293" y="82"/>
                      <a:pt x="1516" y="306"/>
                      <a:pt x="1516" y="570"/>
                    </a:cubicBezTo>
                    <a:lnTo>
                      <a:pt x="1516" y="1017"/>
                    </a:lnTo>
                    <a:cubicBezTo>
                      <a:pt x="1516" y="1292"/>
                      <a:pt x="1293" y="1516"/>
                      <a:pt x="1018" y="1516"/>
                    </a:cubicBezTo>
                    <a:lnTo>
                      <a:pt x="570" y="1516"/>
                    </a:lnTo>
                    <a:cubicBezTo>
                      <a:pt x="296" y="1516"/>
                      <a:pt x="82" y="1292"/>
                      <a:pt x="82" y="1017"/>
                    </a:cubicBezTo>
                    <a:lnTo>
                      <a:pt x="82" y="570"/>
                    </a:lnTo>
                    <a:cubicBezTo>
                      <a:pt x="82" y="306"/>
                      <a:pt x="296" y="82"/>
                      <a:pt x="570" y="82"/>
                    </a:cubicBezTo>
                    <a:close/>
                    <a:moveTo>
                      <a:pt x="570" y="1"/>
                    </a:moveTo>
                    <a:cubicBezTo>
                      <a:pt x="255" y="1"/>
                      <a:pt x="1" y="255"/>
                      <a:pt x="1" y="570"/>
                    </a:cubicBezTo>
                    <a:lnTo>
                      <a:pt x="1" y="1017"/>
                    </a:lnTo>
                    <a:cubicBezTo>
                      <a:pt x="1" y="1333"/>
                      <a:pt x="255" y="1587"/>
                      <a:pt x="570" y="1587"/>
                    </a:cubicBezTo>
                    <a:lnTo>
                      <a:pt x="1018" y="1587"/>
                    </a:lnTo>
                    <a:cubicBezTo>
                      <a:pt x="1333" y="1587"/>
                      <a:pt x="1598" y="1333"/>
                      <a:pt x="1598" y="1017"/>
                    </a:cubicBezTo>
                    <a:lnTo>
                      <a:pt x="1598" y="570"/>
                    </a:lnTo>
                    <a:cubicBezTo>
                      <a:pt x="1598" y="255"/>
                      <a:pt x="1333" y="1"/>
                      <a:pt x="1018"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6"/>
              <p:cNvSpPr/>
              <p:nvPr/>
            </p:nvSpPr>
            <p:spPr>
              <a:xfrm>
                <a:off x="5540453" y="1405280"/>
                <a:ext cx="97636" cy="89668"/>
              </a:xfrm>
              <a:custGeom>
                <a:avLst/>
                <a:gdLst/>
                <a:ahLst/>
                <a:cxnLst/>
                <a:rect l="l" t="t" r="r" b="b"/>
                <a:pathLst>
                  <a:path w="1740" h="1598" extrusionOk="0">
                    <a:moveTo>
                      <a:pt x="1140" y="82"/>
                    </a:moveTo>
                    <a:cubicBezTo>
                      <a:pt x="1424" y="82"/>
                      <a:pt x="1658" y="316"/>
                      <a:pt x="1658" y="601"/>
                    </a:cubicBezTo>
                    <a:lnTo>
                      <a:pt x="1658" y="997"/>
                    </a:lnTo>
                    <a:cubicBezTo>
                      <a:pt x="1658" y="1282"/>
                      <a:pt x="1424" y="1516"/>
                      <a:pt x="1140" y="1516"/>
                    </a:cubicBezTo>
                    <a:lnTo>
                      <a:pt x="600" y="1516"/>
                    </a:lnTo>
                    <a:cubicBezTo>
                      <a:pt x="316" y="1516"/>
                      <a:pt x="82" y="1282"/>
                      <a:pt x="82" y="997"/>
                    </a:cubicBezTo>
                    <a:lnTo>
                      <a:pt x="82" y="601"/>
                    </a:lnTo>
                    <a:cubicBezTo>
                      <a:pt x="82" y="316"/>
                      <a:pt x="316" y="82"/>
                      <a:pt x="600" y="82"/>
                    </a:cubicBezTo>
                    <a:close/>
                    <a:moveTo>
                      <a:pt x="600" y="1"/>
                    </a:moveTo>
                    <a:cubicBezTo>
                      <a:pt x="265" y="1"/>
                      <a:pt x="1" y="265"/>
                      <a:pt x="1" y="601"/>
                    </a:cubicBezTo>
                    <a:lnTo>
                      <a:pt x="1" y="997"/>
                    </a:lnTo>
                    <a:cubicBezTo>
                      <a:pt x="1" y="1322"/>
                      <a:pt x="265" y="1597"/>
                      <a:pt x="600" y="1597"/>
                    </a:cubicBezTo>
                    <a:lnTo>
                      <a:pt x="1140" y="1597"/>
                    </a:lnTo>
                    <a:cubicBezTo>
                      <a:pt x="1475" y="1597"/>
                      <a:pt x="1739" y="1322"/>
                      <a:pt x="1739" y="997"/>
                    </a:cubicBezTo>
                    <a:lnTo>
                      <a:pt x="1739" y="601"/>
                    </a:lnTo>
                    <a:cubicBezTo>
                      <a:pt x="1739" y="265"/>
                      <a:pt x="1475" y="1"/>
                      <a:pt x="1140"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6"/>
              <p:cNvSpPr/>
              <p:nvPr/>
            </p:nvSpPr>
            <p:spPr>
              <a:xfrm>
                <a:off x="5417230" y="1436478"/>
                <a:ext cx="34285" cy="15655"/>
              </a:xfrm>
              <a:custGeom>
                <a:avLst/>
                <a:gdLst/>
                <a:ahLst/>
                <a:cxnLst/>
                <a:rect l="l" t="t" r="r" b="b"/>
                <a:pathLst>
                  <a:path w="611" h="279" extrusionOk="0">
                    <a:moveTo>
                      <a:pt x="44" y="0"/>
                    </a:moveTo>
                    <a:cubicBezTo>
                      <a:pt x="27" y="0"/>
                      <a:pt x="10" y="10"/>
                      <a:pt x="10" y="25"/>
                    </a:cubicBezTo>
                    <a:cubicBezTo>
                      <a:pt x="1" y="45"/>
                      <a:pt x="10" y="65"/>
                      <a:pt x="31" y="75"/>
                    </a:cubicBezTo>
                    <a:lnTo>
                      <a:pt x="550" y="278"/>
                    </a:lnTo>
                    <a:lnTo>
                      <a:pt x="559" y="278"/>
                    </a:lnTo>
                    <a:cubicBezTo>
                      <a:pt x="580" y="278"/>
                      <a:pt x="590" y="269"/>
                      <a:pt x="600" y="258"/>
                    </a:cubicBezTo>
                    <a:cubicBezTo>
                      <a:pt x="611" y="238"/>
                      <a:pt x="600" y="217"/>
                      <a:pt x="580" y="208"/>
                    </a:cubicBezTo>
                    <a:lnTo>
                      <a:pt x="62" y="4"/>
                    </a:lnTo>
                    <a:cubicBezTo>
                      <a:pt x="56" y="1"/>
                      <a:pt x="50" y="0"/>
                      <a:pt x="4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6"/>
              <p:cNvSpPr/>
              <p:nvPr/>
            </p:nvSpPr>
            <p:spPr>
              <a:xfrm>
                <a:off x="5409823" y="1347709"/>
                <a:ext cx="50838" cy="50782"/>
              </a:xfrm>
              <a:custGeom>
                <a:avLst/>
                <a:gdLst/>
                <a:ahLst/>
                <a:cxnLst/>
                <a:rect l="l" t="t" r="r" b="b"/>
                <a:pathLst>
                  <a:path w="906" h="905" extrusionOk="0">
                    <a:moveTo>
                      <a:pt x="447" y="0"/>
                    </a:moveTo>
                    <a:cubicBezTo>
                      <a:pt x="203" y="0"/>
                      <a:pt x="0" y="204"/>
                      <a:pt x="0" y="457"/>
                    </a:cubicBezTo>
                    <a:cubicBezTo>
                      <a:pt x="0" y="701"/>
                      <a:pt x="203" y="905"/>
                      <a:pt x="447" y="905"/>
                    </a:cubicBezTo>
                    <a:cubicBezTo>
                      <a:pt x="702" y="905"/>
                      <a:pt x="905" y="701"/>
                      <a:pt x="905" y="457"/>
                    </a:cubicBezTo>
                    <a:cubicBezTo>
                      <a:pt x="905" y="204"/>
                      <a:pt x="702" y="0"/>
                      <a:pt x="447"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6"/>
              <p:cNvSpPr/>
              <p:nvPr/>
            </p:nvSpPr>
            <p:spPr>
              <a:xfrm>
                <a:off x="5430921" y="1310562"/>
                <a:ext cx="50838" cy="50894"/>
              </a:xfrm>
              <a:custGeom>
                <a:avLst/>
                <a:gdLst/>
                <a:ahLst/>
                <a:cxnLst/>
                <a:rect l="l" t="t" r="r" b="b"/>
                <a:pathLst>
                  <a:path w="906" h="907" extrusionOk="0">
                    <a:moveTo>
                      <a:pt x="458" y="1"/>
                    </a:moveTo>
                    <a:cubicBezTo>
                      <a:pt x="204" y="1"/>
                      <a:pt x="1" y="204"/>
                      <a:pt x="1" y="459"/>
                    </a:cubicBezTo>
                    <a:cubicBezTo>
                      <a:pt x="1" y="703"/>
                      <a:pt x="204" y="906"/>
                      <a:pt x="458" y="906"/>
                    </a:cubicBezTo>
                    <a:cubicBezTo>
                      <a:pt x="702" y="906"/>
                      <a:pt x="905" y="703"/>
                      <a:pt x="905" y="459"/>
                    </a:cubicBezTo>
                    <a:cubicBezTo>
                      <a:pt x="905" y="204"/>
                      <a:pt x="702" y="1"/>
                      <a:pt x="458" y="1"/>
                    </a:cubicBezTo>
                    <a:close/>
                  </a:path>
                </a:pathLst>
              </a:custGeom>
              <a:solidFill>
                <a:srgbClr val="EFD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6"/>
              <p:cNvSpPr/>
              <p:nvPr/>
            </p:nvSpPr>
            <p:spPr>
              <a:xfrm>
                <a:off x="5469751" y="1293448"/>
                <a:ext cx="50782" cy="50894"/>
              </a:xfrm>
              <a:custGeom>
                <a:avLst/>
                <a:gdLst/>
                <a:ahLst/>
                <a:cxnLst/>
                <a:rect l="l" t="t" r="r" b="b"/>
                <a:pathLst>
                  <a:path w="905" h="907" extrusionOk="0">
                    <a:moveTo>
                      <a:pt x="447" y="1"/>
                    </a:moveTo>
                    <a:cubicBezTo>
                      <a:pt x="203" y="1"/>
                      <a:pt x="0" y="204"/>
                      <a:pt x="0" y="448"/>
                    </a:cubicBezTo>
                    <a:cubicBezTo>
                      <a:pt x="0" y="703"/>
                      <a:pt x="203" y="906"/>
                      <a:pt x="447" y="906"/>
                    </a:cubicBezTo>
                    <a:cubicBezTo>
                      <a:pt x="701" y="906"/>
                      <a:pt x="905" y="703"/>
                      <a:pt x="905" y="448"/>
                    </a:cubicBezTo>
                    <a:cubicBezTo>
                      <a:pt x="905" y="204"/>
                      <a:pt x="701" y="1"/>
                      <a:pt x="447" y="1"/>
                    </a:cubicBezTo>
                    <a:close/>
                  </a:path>
                </a:pathLst>
              </a:custGeom>
              <a:solidFill>
                <a:srgbClr val="EFD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6"/>
              <p:cNvSpPr/>
              <p:nvPr/>
            </p:nvSpPr>
            <p:spPr>
              <a:xfrm>
                <a:off x="5511947" y="1291765"/>
                <a:ext cx="50782" cy="50838"/>
              </a:xfrm>
              <a:custGeom>
                <a:avLst/>
                <a:gdLst/>
                <a:ahLst/>
                <a:cxnLst/>
                <a:rect l="l" t="t" r="r" b="b"/>
                <a:pathLst>
                  <a:path w="905" h="906" extrusionOk="0">
                    <a:moveTo>
                      <a:pt x="458" y="1"/>
                    </a:moveTo>
                    <a:cubicBezTo>
                      <a:pt x="204" y="1"/>
                      <a:pt x="0" y="204"/>
                      <a:pt x="0" y="448"/>
                    </a:cubicBezTo>
                    <a:cubicBezTo>
                      <a:pt x="0" y="702"/>
                      <a:pt x="204" y="905"/>
                      <a:pt x="458" y="905"/>
                    </a:cubicBezTo>
                    <a:cubicBezTo>
                      <a:pt x="702" y="905"/>
                      <a:pt x="905" y="702"/>
                      <a:pt x="905" y="448"/>
                    </a:cubicBezTo>
                    <a:cubicBezTo>
                      <a:pt x="905" y="204"/>
                      <a:pt x="702" y="1"/>
                      <a:pt x="458" y="1"/>
                    </a:cubicBezTo>
                    <a:close/>
                  </a:path>
                </a:pathLst>
              </a:custGeom>
              <a:solidFill>
                <a:srgbClr val="EFD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6"/>
              <p:cNvSpPr/>
              <p:nvPr/>
            </p:nvSpPr>
            <p:spPr>
              <a:xfrm>
                <a:off x="5554144" y="1300911"/>
                <a:ext cx="50838" cy="50782"/>
              </a:xfrm>
              <a:custGeom>
                <a:avLst/>
                <a:gdLst/>
                <a:ahLst/>
                <a:cxnLst/>
                <a:rect l="l" t="t" r="r" b="b"/>
                <a:pathLst>
                  <a:path w="906" h="905" extrusionOk="0">
                    <a:moveTo>
                      <a:pt x="458" y="0"/>
                    </a:moveTo>
                    <a:cubicBezTo>
                      <a:pt x="204" y="0"/>
                      <a:pt x="1" y="204"/>
                      <a:pt x="1" y="448"/>
                    </a:cubicBezTo>
                    <a:cubicBezTo>
                      <a:pt x="1" y="702"/>
                      <a:pt x="204" y="905"/>
                      <a:pt x="458" y="905"/>
                    </a:cubicBezTo>
                    <a:cubicBezTo>
                      <a:pt x="702" y="905"/>
                      <a:pt x="905" y="702"/>
                      <a:pt x="905" y="448"/>
                    </a:cubicBezTo>
                    <a:cubicBezTo>
                      <a:pt x="905" y="204"/>
                      <a:pt x="702" y="0"/>
                      <a:pt x="458" y="0"/>
                    </a:cubicBezTo>
                    <a:close/>
                  </a:path>
                </a:pathLst>
              </a:custGeom>
              <a:solidFill>
                <a:srgbClr val="EFD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6"/>
              <p:cNvSpPr/>
              <p:nvPr/>
            </p:nvSpPr>
            <p:spPr>
              <a:xfrm>
                <a:off x="5574681" y="1339685"/>
                <a:ext cx="50838" cy="50838"/>
              </a:xfrm>
              <a:custGeom>
                <a:avLst/>
                <a:gdLst/>
                <a:ahLst/>
                <a:cxnLst/>
                <a:rect l="l" t="t" r="r" b="b"/>
                <a:pathLst>
                  <a:path w="906" h="906" extrusionOk="0">
                    <a:moveTo>
                      <a:pt x="458" y="1"/>
                    </a:moveTo>
                    <a:cubicBezTo>
                      <a:pt x="204" y="1"/>
                      <a:pt x="1" y="204"/>
                      <a:pt x="1" y="448"/>
                    </a:cubicBezTo>
                    <a:cubicBezTo>
                      <a:pt x="1" y="702"/>
                      <a:pt x="204" y="905"/>
                      <a:pt x="458" y="905"/>
                    </a:cubicBezTo>
                    <a:cubicBezTo>
                      <a:pt x="702" y="905"/>
                      <a:pt x="905" y="702"/>
                      <a:pt x="905" y="448"/>
                    </a:cubicBezTo>
                    <a:cubicBezTo>
                      <a:pt x="905" y="204"/>
                      <a:pt x="702" y="1"/>
                      <a:pt x="458"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6"/>
              <p:cNvSpPr/>
              <p:nvPr/>
            </p:nvSpPr>
            <p:spPr>
              <a:xfrm>
                <a:off x="5263763" y="1352254"/>
                <a:ext cx="484980" cy="34846"/>
              </a:xfrm>
              <a:custGeom>
                <a:avLst/>
                <a:gdLst/>
                <a:ahLst/>
                <a:cxnLst/>
                <a:rect l="l" t="t" r="r" b="b"/>
                <a:pathLst>
                  <a:path w="8643" h="621" extrusionOk="0">
                    <a:moveTo>
                      <a:pt x="305" y="1"/>
                    </a:moveTo>
                    <a:cubicBezTo>
                      <a:pt x="133" y="1"/>
                      <a:pt x="0" y="143"/>
                      <a:pt x="0" y="306"/>
                    </a:cubicBezTo>
                    <a:cubicBezTo>
                      <a:pt x="0" y="478"/>
                      <a:pt x="133" y="620"/>
                      <a:pt x="305" y="620"/>
                    </a:cubicBezTo>
                    <a:lnTo>
                      <a:pt x="8328" y="620"/>
                    </a:lnTo>
                    <a:cubicBezTo>
                      <a:pt x="8500" y="620"/>
                      <a:pt x="8643" y="478"/>
                      <a:pt x="8643" y="306"/>
                    </a:cubicBezTo>
                    <a:cubicBezTo>
                      <a:pt x="8643" y="143"/>
                      <a:pt x="8500" y="1"/>
                      <a:pt x="8328"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6"/>
              <p:cNvSpPr/>
              <p:nvPr/>
            </p:nvSpPr>
            <p:spPr>
              <a:xfrm>
                <a:off x="5417230" y="1237111"/>
                <a:ext cx="205428" cy="126029"/>
              </a:xfrm>
              <a:custGeom>
                <a:avLst/>
                <a:gdLst/>
                <a:ahLst/>
                <a:cxnLst/>
                <a:rect l="l" t="t" r="r" b="b"/>
                <a:pathLst>
                  <a:path w="3661" h="2246" extrusionOk="0">
                    <a:moveTo>
                      <a:pt x="771" y="0"/>
                    </a:moveTo>
                    <a:cubicBezTo>
                      <a:pt x="738" y="0"/>
                      <a:pt x="705" y="3"/>
                      <a:pt x="672" y="8"/>
                    </a:cubicBezTo>
                    <a:cubicBezTo>
                      <a:pt x="397" y="49"/>
                      <a:pt x="184" y="273"/>
                      <a:pt x="92" y="537"/>
                    </a:cubicBezTo>
                    <a:cubicBezTo>
                      <a:pt x="1" y="792"/>
                      <a:pt x="1" y="1076"/>
                      <a:pt x="21" y="1351"/>
                    </a:cubicBezTo>
                    <a:cubicBezTo>
                      <a:pt x="41" y="1625"/>
                      <a:pt x="71" y="1900"/>
                      <a:pt x="21" y="2175"/>
                    </a:cubicBezTo>
                    <a:lnTo>
                      <a:pt x="3641" y="2154"/>
                    </a:lnTo>
                    <a:lnTo>
                      <a:pt x="3641" y="2245"/>
                    </a:lnTo>
                    <a:cubicBezTo>
                      <a:pt x="3661" y="1849"/>
                      <a:pt x="3620" y="1452"/>
                      <a:pt x="3508" y="1076"/>
                    </a:cubicBezTo>
                    <a:cubicBezTo>
                      <a:pt x="3458" y="863"/>
                      <a:pt x="3356" y="629"/>
                      <a:pt x="3142" y="557"/>
                    </a:cubicBezTo>
                    <a:cubicBezTo>
                      <a:pt x="3096" y="542"/>
                      <a:pt x="3049" y="535"/>
                      <a:pt x="3003" y="535"/>
                    </a:cubicBezTo>
                    <a:cubicBezTo>
                      <a:pt x="2782" y="535"/>
                      <a:pt x="2554" y="683"/>
                      <a:pt x="2319" y="700"/>
                    </a:cubicBezTo>
                    <a:cubicBezTo>
                      <a:pt x="2304" y="701"/>
                      <a:pt x="2289" y="701"/>
                      <a:pt x="2274" y="701"/>
                    </a:cubicBezTo>
                    <a:cubicBezTo>
                      <a:pt x="1987" y="701"/>
                      <a:pt x="1727" y="518"/>
                      <a:pt x="1495" y="334"/>
                    </a:cubicBezTo>
                    <a:cubicBezTo>
                      <a:pt x="1278" y="171"/>
                      <a:pt x="1037" y="0"/>
                      <a:pt x="771"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6"/>
              <p:cNvSpPr/>
              <p:nvPr/>
            </p:nvSpPr>
            <p:spPr>
              <a:xfrm>
                <a:off x="5418408" y="1312863"/>
                <a:ext cx="204250" cy="50277"/>
              </a:xfrm>
              <a:custGeom>
                <a:avLst/>
                <a:gdLst/>
                <a:ahLst/>
                <a:cxnLst/>
                <a:rect l="l" t="t" r="r" b="b"/>
                <a:pathLst>
                  <a:path w="3640" h="896" extrusionOk="0">
                    <a:moveTo>
                      <a:pt x="0" y="1"/>
                    </a:moveTo>
                    <a:cubicBezTo>
                      <a:pt x="20" y="275"/>
                      <a:pt x="50" y="550"/>
                      <a:pt x="0" y="825"/>
                    </a:cubicBezTo>
                    <a:lnTo>
                      <a:pt x="3620" y="804"/>
                    </a:lnTo>
                    <a:lnTo>
                      <a:pt x="3620" y="895"/>
                    </a:lnTo>
                    <a:cubicBezTo>
                      <a:pt x="3640" y="590"/>
                      <a:pt x="3609" y="296"/>
                      <a:pt x="3559" y="1"/>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6"/>
              <p:cNvSpPr/>
              <p:nvPr/>
            </p:nvSpPr>
            <p:spPr>
              <a:xfrm>
                <a:off x="5535290" y="1546571"/>
                <a:ext cx="8080" cy="32209"/>
              </a:xfrm>
              <a:custGeom>
                <a:avLst/>
                <a:gdLst/>
                <a:ahLst/>
                <a:cxnLst/>
                <a:rect l="l" t="t" r="r" b="b"/>
                <a:pathLst>
                  <a:path w="144" h="574" extrusionOk="0">
                    <a:moveTo>
                      <a:pt x="81" y="0"/>
                    </a:moveTo>
                    <a:cubicBezTo>
                      <a:pt x="78" y="0"/>
                      <a:pt x="75" y="1"/>
                      <a:pt x="73" y="4"/>
                    </a:cubicBezTo>
                    <a:cubicBezTo>
                      <a:pt x="52" y="4"/>
                      <a:pt x="52" y="15"/>
                      <a:pt x="52" y="25"/>
                    </a:cubicBezTo>
                    <a:cubicBezTo>
                      <a:pt x="93" y="198"/>
                      <a:pt x="73" y="381"/>
                      <a:pt x="1" y="544"/>
                    </a:cubicBezTo>
                    <a:cubicBezTo>
                      <a:pt x="1" y="553"/>
                      <a:pt x="1" y="574"/>
                      <a:pt x="21" y="574"/>
                    </a:cubicBezTo>
                    <a:cubicBezTo>
                      <a:pt x="32" y="574"/>
                      <a:pt x="42" y="574"/>
                      <a:pt x="52" y="564"/>
                    </a:cubicBezTo>
                    <a:cubicBezTo>
                      <a:pt x="123" y="391"/>
                      <a:pt x="143" y="198"/>
                      <a:pt x="103" y="15"/>
                    </a:cubicBezTo>
                    <a:cubicBezTo>
                      <a:pt x="96" y="7"/>
                      <a:pt x="88" y="0"/>
                      <a:pt x="81"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6"/>
              <p:cNvSpPr/>
              <p:nvPr/>
            </p:nvSpPr>
            <p:spPr>
              <a:xfrm>
                <a:off x="5104011" y="2616915"/>
                <a:ext cx="144434" cy="163400"/>
              </a:xfrm>
              <a:custGeom>
                <a:avLst/>
                <a:gdLst/>
                <a:ahLst/>
                <a:cxnLst/>
                <a:rect l="l" t="t" r="r" b="b"/>
                <a:pathLst>
                  <a:path w="2574" h="2912" extrusionOk="0">
                    <a:moveTo>
                      <a:pt x="2332" y="0"/>
                    </a:moveTo>
                    <a:cubicBezTo>
                      <a:pt x="2245" y="0"/>
                      <a:pt x="2164" y="50"/>
                      <a:pt x="2126" y="136"/>
                    </a:cubicBezTo>
                    <a:cubicBezTo>
                      <a:pt x="2126" y="157"/>
                      <a:pt x="1394" y="1997"/>
                      <a:pt x="163" y="2495"/>
                    </a:cubicBezTo>
                    <a:cubicBezTo>
                      <a:pt x="51" y="2546"/>
                      <a:pt x="0" y="2668"/>
                      <a:pt x="41" y="2780"/>
                    </a:cubicBezTo>
                    <a:cubicBezTo>
                      <a:pt x="72" y="2861"/>
                      <a:pt x="153" y="2912"/>
                      <a:pt x="244" y="2912"/>
                    </a:cubicBezTo>
                    <a:cubicBezTo>
                      <a:pt x="265" y="2912"/>
                      <a:pt x="296" y="2912"/>
                      <a:pt x="326" y="2902"/>
                    </a:cubicBezTo>
                    <a:cubicBezTo>
                      <a:pt x="1729" y="2333"/>
                      <a:pt x="2501" y="380"/>
                      <a:pt x="2532" y="288"/>
                    </a:cubicBezTo>
                    <a:cubicBezTo>
                      <a:pt x="2573" y="177"/>
                      <a:pt x="2522" y="55"/>
                      <a:pt x="2410" y="14"/>
                    </a:cubicBezTo>
                    <a:cubicBezTo>
                      <a:pt x="2384" y="5"/>
                      <a:pt x="2358" y="0"/>
                      <a:pt x="233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6"/>
              <p:cNvSpPr/>
              <p:nvPr/>
            </p:nvSpPr>
            <p:spPr>
              <a:xfrm>
                <a:off x="5129093" y="2683408"/>
                <a:ext cx="91968" cy="84786"/>
              </a:xfrm>
              <a:custGeom>
                <a:avLst/>
                <a:gdLst/>
                <a:ahLst/>
                <a:cxnLst/>
                <a:rect l="l" t="t" r="r" b="b"/>
                <a:pathLst>
                  <a:path w="1639" h="1511" extrusionOk="0">
                    <a:moveTo>
                      <a:pt x="733" y="1"/>
                    </a:moveTo>
                    <a:cubicBezTo>
                      <a:pt x="563" y="1"/>
                      <a:pt x="392" y="64"/>
                      <a:pt x="265" y="192"/>
                    </a:cubicBezTo>
                    <a:cubicBezTo>
                      <a:pt x="1" y="456"/>
                      <a:pt x="1" y="883"/>
                      <a:pt x="265" y="1137"/>
                    </a:cubicBezTo>
                    <a:lnTo>
                      <a:pt x="438" y="1320"/>
                    </a:lnTo>
                    <a:cubicBezTo>
                      <a:pt x="570" y="1447"/>
                      <a:pt x="741" y="1511"/>
                      <a:pt x="911" y="1511"/>
                    </a:cubicBezTo>
                    <a:cubicBezTo>
                      <a:pt x="1081" y="1511"/>
                      <a:pt x="1251" y="1447"/>
                      <a:pt x="1383" y="1320"/>
                    </a:cubicBezTo>
                    <a:cubicBezTo>
                      <a:pt x="1638" y="1056"/>
                      <a:pt x="1638" y="629"/>
                      <a:pt x="1383" y="375"/>
                    </a:cubicBezTo>
                    <a:lnTo>
                      <a:pt x="1200" y="192"/>
                    </a:lnTo>
                    <a:cubicBezTo>
                      <a:pt x="1074" y="64"/>
                      <a:pt x="903" y="1"/>
                      <a:pt x="733"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6"/>
              <p:cNvSpPr/>
              <p:nvPr/>
            </p:nvSpPr>
            <p:spPr>
              <a:xfrm>
                <a:off x="5151931" y="2704562"/>
                <a:ext cx="46854" cy="42533"/>
              </a:xfrm>
              <a:custGeom>
                <a:avLst/>
                <a:gdLst/>
                <a:ahLst/>
                <a:cxnLst/>
                <a:rect l="l" t="t" r="r" b="b"/>
                <a:pathLst>
                  <a:path w="835" h="758" extrusionOk="0">
                    <a:moveTo>
                      <a:pt x="372" y="0"/>
                    </a:moveTo>
                    <a:cubicBezTo>
                      <a:pt x="285" y="0"/>
                      <a:pt x="199" y="33"/>
                      <a:pt x="133" y="99"/>
                    </a:cubicBezTo>
                    <a:cubicBezTo>
                      <a:pt x="0" y="221"/>
                      <a:pt x="0" y="445"/>
                      <a:pt x="133" y="577"/>
                    </a:cubicBezTo>
                    <a:lnTo>
                      <a:pt x="224" y="658"/>
                    </a:lnTo>
                    <a:cubicBezTo>
                      <a:pt x="290" y="725"/>
                      <a:pt x="377" y="758"/>
                      <a:pt x="463" y="758"/>
                    </a:cubicBezTo>
                    <a:cubicBezTo>
                      <a:pt x="550" y="758"/>
                      <a:pt x="636" y="725"/>
                      <a:pt x="702" y="658"/>
                    </a:cubicBezTo>
                    <a:cubicBezTo>
                      <a:pt x="834" y="536"/>
                      <a:pt x="834" y="313"/>
                      <a:pt x="702" y="181"/>
                    </a:cubicBezTo>
                    <a:lnTo>
                      <a:pt x="610" y="99"/>
                    </a:lnTo>
                    <a:cubicBezTo>
                      <a:pt x="545" y="33"/>
                      <a:pt x="458" y="0"/>
                      <a:pt x="37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6"/>
              <p:cNvSpPr/>
              <p:nvPr/>
            </p:nvSpPr>
            <p:spPr>
              <a:xfrm>
                <a:off x="5165622" y="2712530"/>
                <a:ext cx="16609" cy="24409"/>
              </a:xfrm>
              <a:custGeom>
                <a:avLst/>
                <a:gdLst/>
                <a:ahLst/>
                <a:cxnLst/>
                <a:rect l="l" t="t" r="r" b="b"/>
                <a:pathLst>
                  <a:path w="296" h="435" extrusionOk="0">
                    <a:moveTo>
                      <a:pt x="31" y="1"/>
                    </a:moveTo>
                    <a:cubicBezTo>
                      <a:pt x="23" y="1"/>
                      <a:pt x="16" y="3"/>
                      <a:pt x="11" y="8"/>
                    </a:cubicBezTo>
                    <a:cubicBezTo>
                      <a:pt x="0" y="18"/>
                      <a:pt x="11" y="39"/>
                      <a:pt x="21" y="49"/>
                    </a:cubicBezTo>
                    <a:lnTo>
                      <a:pt x="224" y="252"/>
                    </a:lnTo>
                    <a:lnTo>
                      <a:pt x="92" y="394"/>
                    </a:lnTo>
                    <a:cubicBezTo>
                      <a:pt x="82" y="405"/>
                      <a:pt x="82" y="415"/>
                      <a:pt x="102" y="425"/>
                    </a:cubicBezTo>
                    <a:cubicBezTo>
                      <a:pt x="102" y="435"/>
                      <a:pt x="113" y="435"/>
                      <a:pt x="113" y="435"/>
                    </a:cubicBezTo>
                    <a:cubicBezTo>
                      <a:pt x="122" y="435"/>
                      <a:pt x="133" y="435"/>
                      <a:pt x="133" y="425"/>
                    </a:cubicBezTo>
                    <a:lnTo>
                      <a:pt x="285" y="263"/>
                    </a:lnTo>
                    <a:cubicBezTo>
                      <a:pt x="296" y="252"/>
                      <a:pt x="296" y="242"/>
                      <a:pt x="285" y="232"/>
                    </a:cubicBezTo>
                    <a:lnTo>
                      <a:pt x="52" y="8"/>
                    </a:lnTo>
                    <a:cubicBezTo>
                      <a:pt x="46" y="3"/>
                      <a:pt x="39" y="1"/>
                      <a:pt x="31"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6"/>
              <p:cNvSpPr/>
              <p:nvPr/>
            </p:nvSpPr>
            <p:spPr>
              <a:xfrm>
                <a:off x="5237792" y="748029"/>
                <a:ext cx="92530" cy="91912"/>
              </a:xfrm>
              <a:custGeom>
                <a:avLst/>
                <a:gdLst/>
                <a:ahLst/>
                <a:cxnLst/>
                <a:rect l="l" t="t" r="r" b="b"/>
                <a:pathLst>
                  <a:path w="1649" h="1638" extrusionOk="0">
                    <a:moveTo>
                      <a:pt x="824" y="0"/>
                    </a:moveTo>
                    <a:lnTo>
                      <a:pt x="539" y="529"/>
                    </a:lnTo>
                    <a:lnTo>
                      <a:pt x="1" y="824"/>
                    </a:lnTo>
                    <a:lnTo>
                      <a:pt x="539" y="1109"/>
                    </a:lnTo>
                    <a:lnTo>
                      <a:pt x="824" y="1638"/>
                    </a:lnTo>
                    <a:lnTo>
                      <a:pt x="1119" y="1109"/>
                    </a:lnTo>
                    <a:lnTo>
                      <a:pt x="1648" y="824"/>
                    </a:lnTo>
                    <a:lnTo>
                      <a:pt x="1119" y="529"/>
                    </a:lnTo>
                    <a:lnTo>
                      <a:pt x="824"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6"/>
              <p:cNvSpPr/>
              <p:nvPr/>
            </p:nvSpPr>
            <p:spPr>
              <a:xfrm>
                <a:off x="4768515" y="1400735"/>
                <a:ext cx="68513" cy="68513"/>
              </a:xfrm>
              <a:custGeom>
                <a:avLst/>
                <a:gdLst/>
                <a:ahLst/>
                <a:cxnLst/>
                <a:rect l="l" t="t" r="r" b="b"/>
                <a:pathLst>
                  <a:path w="1221" h="1221" extrusionOk="0">
                    <a:moveTo>
                      <a:pt x="611" y="0"/>
                    </a:moveTo>
                    <a:lnTo>
                      <a:pt x="387" y="387"/>
                    </a:lnTo>
                    <a:lnTo>
                      <a:pt x="1" y="610"/>
                    </a:lnTo>
                    <a:lnTo>
                      <a:pt x="387" y="824"/>
                    </a:lnTo>
                    <a:lnTo>
                      <a:pt x="611" y="1220"/>
                    </a:lnTo>
                    <a:lnTo>
                      <a:pt x="825" y="824"/>
                    </a:lnTo>
                    <a:lnTo>
                      <a:pt x="1221" y="610"/>
                    </a:lnTo>
                    <a:lnTo>
                      <a:pt x="825" y="387"/>
                    </a:lnTo>
                    <a:lnTo>
                      <a:pt x="611"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6"/>
              <p:cNvSpPr/>
              <p:nvPr/>
            </p:nvSpPr>
            <p:spPr>
              <a:xfrm>
                <a:off x="4318944" y="2522982"/>
                <a:ext cx="78221" cy="78221"/>
              </a:xfrm>
              <a:custGeom>
                <a:avLst/>
                <a:gdLst/>
                <a:ahLst/>
                <a:cxnLst/>
                <a:rect l="l" t="t" r="r" b="b"/>
                <a:pathLst>
                  <a:path w="1394" h="1394" extrusionOk="0">
                    <a:moveTo>
                      <a:pt x="692" y="1"/>
                    </a:moveTo>
                    <a:lnTo>
                      <a:pt x="448" y="448"/>
                    </a:lnTo>
                    <a:lnTo>
                      <a:pt x="1" y="692"/>
                    </a:lnTo>
                    <a:lnTo>
                      <a:pt x="448" y="936"/>
                    </a:lnTo>
                    <a:lnTo>
                      <a:pt x="692" y="1393"/>
                    </a:lnTo>
                    <a:lnTo>
                      <a:pt x="936" y="936"/>
                    </a:lnTo>
                    <a:lnTo>
                      <a:pt x="1394" y="692"/>
                    </a:lnTo>
                    <a:lnTo>
                      <a:pt x="936" y="448"/>
                    </a:lnTo>
                    <a:lnTo>
                      <a:pt x="692"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6"/>
              <p:cNvSpPr/>
              <p:nvPr/>
            </p:nvSpPr>
            <p:spPr>
              <a:xfrm>
                <a:off x="4701798" y="3411298"/>
                <a:ext cx="48537" cy="48537"/>
              </a:xfrm>
              <a:custGeom>
                <a:avLst/>
                <a:gdLst/>
                <a:ahLst/>
                <a:cxnLst/>
                <a:rect l="l" t="t" r="r" b="b"/>
                <a:pathLst>
                  <a:path w="865" h="865" extrusionOk="0">
                    <a:moveTo>
                      <a:pt x="428" y="0"/>
                    </a:moveTo>
                    <a:lnTo>
                      <a:pt x="275" y="285"/>
                    </a:lnTo>
                    <a:lnTo>
                      <a:pt x="1" y="438"/>
                    </a:lnTo>
                    <a:lnTo>
                      <a:pt x="275" y="590"/>
                    </a:lnTo>
                    <a:lnTo>
                      <a:pt x="428" y="865"/>
                    </a:lnTo>
                    <a:lnTo>
                      <a:pt x="580" y="590"/>
                    </a:lnTo>
                    <a:lnTo>
                      <a:pt x="864" y="438"/>
                    </a:lnTo>
                    <a:lnTo>
                      <a:pt x="580" y="285"/>
                    </a:lnTo>
                    <a:lnTo>
                      <a:pt x="42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6"/>
              <p:cNvSpPr/>
              <p:nvPr/>
            </p:nvSpPr>
            <p:spPr>
              <a:xfrm>
                <a:off x="4983033" y="3700557"/>
                <a:ext cx="68513" cy="68513"/>
              </a:xfrm>
              <a:custGeom>
                <a:avLst/>
                <a:gdLst/>
                <a:ahLst/>
                <a:cxnLst/>
                <a:rect l="l" t="t" r="r" b="b"/>
                <a:pathLst>
                  <a:path w="1221" h="1221" extrusionOk="0">
                    <a:moveTo>
                      <a:pt x="611" y="0"/>
                    </a:moveTo>
                    <a:lnTo>
                      <a:pt x="398" y="397"/>
                    </a:lnTo>
                    <a:lnTo>
                      <a:pt x="1" y="611"/>
                    </a:lnTo>
                    <a:lnTo>
                      <a:pt x="398" y="824"/>
                    </a:lnTo>
                    <a:lnTo>
                      <a:pt x="611" y="1221"/>
                    </a:lnTo>
                    <a:lnTo>
                      <a:pt x="825" y="824"/>
                    </a:lnTo>
                    <a:lnTo>
                      <a:pt x="1221" y="611"/>
                    </a:lnTo>
                    <a:lnTo>
                      <a:pt x="825" y="397"/>
                    </a:lnTo>
                    <a:lnTo>
                      <a:pt x="611"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6"/>
              <p:cNvSpPr/>
              <p:nvPr/>
            </p:nvSpPr>
            <p:spPr>
              <a:xfrm>
                <a:off x="6532574" y="1355677"/>
                <a:ext cx="97075" cy="97075"/>
              </a:xfrm>
              <a:custGeom>
                <a:avLst/>
                <a:gdLst/>
                <a:ahLst/>
                <a:cxnLst/>
                <a:rect l="l" t="t" r="r" b="b"/>
                <a:pathLst>
                  <a:path w="1730" h="1730" extrusionOk="0">
                    <a:moveTo>
                      <a:pt x="866" y="1"/>
                    </a:moveTo>
                    <a:lnTo>
                      <a:pt x="561" y="559"/>
                    </a:lnTo>
                    <a:lnTo>
                      <a:pt x="1" y="864"/>
                    </a:lnTo>
                    <a:lnTo>
                      <a:pt x="561" y="1169"/>
                    </a:lnTo>
                    <a:lnTo>
                      <a:pt x="866" y="1729"/>
                    </a:lnTo>
                    <a:lnTo>
                      <a:pt x="1171" y="1169"/>
                    </a:lnTo>
                    <a:lnTo>
                      <a:pt x="1729" y="864"/>
                    </a:lnTo>
                    <a:lnTo>
                      <a:pt x="1171" y="559"/>
                    </a:lnTo>
                    <a:lnTo>
                      <a:pt x="866"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6"/>
              <p:cNvSpPr/>
              <p:nvPr/>
            </p:nvSpPr>
            <p:spPr>
              <a:xfrm>
                <a:off x="6311829" y="1326554"/>
                <a:ext cx="63351" cy="63407"/>
              </a:xfrm>
              <a:custGeom>
                <a:avLst/>
                <a:gdLst/>
                <a:ahLst/>
                <a:cxnLst/>
                <a:rect l="l" t="t" r="r" b="b"/>
                <a:pathLst>
                  <a:path w="1129" h="1130" extrusionOk="0">
                    <a:moveTo>
                      <a:pt x="570" y="1"/>
                    </a:moveTo>
                    <a:lnTo>
                      <a:pt x="367" y="367"/>
                    </a:lnTo>
                    <a:lnTo>
                      <a:pt x="0" y="560"/>
                    </a:lnTo>
                    <a:lnTo>
                      <a:pt x="367" y="764"/>
                    </a:lnTo>
                    <a:lnTo>
                      <a:pt x="570" y="1130"/>
                    </a:lnTo>
                    <a:lnTo>
                      <a:pt x="763" y="764"/>
                    </a:lnTo>
                    <a:lnTo>
                      <a:pt x="1129" y="560"/>
                    </a:lnTo>
                    <a:lnTo>
                      <a:pt x="763" y="367"/>
                    </a:lnTo>
                    <a:lnTo>
                      <a:pt x="570"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6"/>
              <p:cNvSpPr/>
              <p:nvPr/>
            </p:nvSpPr>
            <p:spPr>
              <a:xfrm>
                <a:off x="7209233" y="1487428"/>
                <a:ext cx="78277" cy="78277"/>
              </a:xfrm>
              <a:custGeom>
                <a:avLst/>
                <a:gdLst/>
                <a:ahLst/>
                <a:cxnLst/>
                <a:rect l="l" t="t" r="r" b="b"/>
                <a:pathLst>
                  <a:path w="1395" h="1395" extrusionOk="0">
                    <a:moveTo>
                      <a:pt x="692" y="1"/>
                    </a:moveTo>
                    <a:lnTo>
                      <a:pt x="448" y="459"/>
                    </a:lnTo>
                    <a:lnTo>
                      <a:pt x="1" y="703"/>
                    </a:lnTo>
                    <a:lnTo>
                      <a:pt x="448" y="947"/>
                    </a:lnTo>
                    <a:lnTo>
                      <a:pt x="692" y="1394"/>
                    </a:lnTo>
                    <a:lnTo>
                      <a:pt x="947" y="947"/>
                    </a:lnTo>
                    <a:lnTo>
                      <a:pt x="1394" y="703"/>
                    </a:lnTo>
                    <a:lnTo>
                      <a:pt x="947" y="459"/>
                    </a:lnTo>
                    <a:lnTo>
                      <a:pt x="692"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6"/>
              <p:cNvSpPr/>
              <p:nvPr/>
            </p:nvSpPr>
            <p:spPr>
              <a:xfrm>
                <a:off x="7378131" y="3649775"/>
                <a:ext cx="93091" cy="93596"/>
              </a:xfrm>
              <a:custGeom>
                <a:avLst/>
                <a:gdLst/>
                <a:ahLst/>
                <a:cxnLst/>
                <a:rect l="l" t="t" r="r" b="b"/>
                <a:pathLst>
                  <a:path w="1659" h="1668" extrusionOk="0">
                    <a:moveTo>
                      <a:pt x="824" y="0"/>
                    </a:moveTo>
                    <a:lnTo>
                      <a:pt x="540" y="539"/>
                    </a:lnTo>
                    <a:lnTo>
                      <a:pt x="0" y="834"/>
                    </a:lnTo>
                    <a:lnTo>
                      <a:pt x="540" y="1129"/>
                    </a:lnTo>
                    <a:lnTo>
                      <a:pt x="824" y="1668"/>
                    </a:lnTo>
                    <a:lnTo>
                      <a:pt x="1119" y="1129"/>
                    </a:lnTo>
                    <a:lnTo>
                      <a:pt x="1658" y="834"/>
                    </a:lnTo>
                    <a:lnTo>
                      <a:pt x="1119" y="539"/>
                    </a:lnTo>
                    <a:lnTo>
                      <a:pt x="824"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6"/>
              <p:cNvSpPr/>
              <p:nvPr/>
            </p:nvSpPr>
            <p:spPr>
              <a:xfrm>
                <a:off x="6932543" y="3541927"/>
                <a:ext cx="48537" cy="48537"/>
              </a:xfrm>
              <a:custGeom>
                <a:avLst/>
                <a:gdLst/>
                <a:ahLst/>
                <a:cxnLst/>
                <a:rect l="l" t="t" r="r" b="b"/>
                <a:pathLst>
                  <a:path w="865" h="865" extrusionOk="0">
                    <a:moveTo>
                      <a:pt x="438" y="1"/>
                    </a:moveTo>
                    <a:lnTo>
                      <a:pt x="286" y="275"/>
                    </a:lnTo>
                    <a:lnTo>
                      <a:pt x="1" y="428"/>
                    </a:lnTo>
                    <a:lnTo>
                      <a:pt x="286" y="580"/>
                    </a:lnTo>
                    <a:lnTo>
                      <a:pt x="438" y="865"/>
                    </a:lnTo>
                    <a:lnTo>
                      <a:pt x="591" y="580"/>
                    </a:lnTo>
                    <a:lnTo>
                      <a:pt x="865" y="428"/>
                    </a:lnTo>
                    <a:lnTo>
                      <a:pt x="591" y="275"/>
                    </a:lnTo>
                    <a:lnTo>
                      <a:pt x="438"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6"/>
              <p:cNvSpPr/>
              <p:nvPr/>
            </p:nvSpPr>
            <p:spPr>
              <a:xfrm>
                <a:off x="7315341" y="4093063"/>
                <a:ext cx="34285" cy="34846"/>
              </a:xfrm>
              <a:custGeom>
                <a:avLst/>
                <a:gdLst/>
                <a:ahLst/>
                <a:cxnLst/>
                <a:rect l="l" t="t" r="r" b="b"/>
                <a:pathLst>
                  <a:path w="611" h="621" extrusionOk="0">
                    <a:moveTo>
                      <a:pt x="306" y="1"/>
                    </a:moveTo>
                    <a:lnTo>
                      <a:pt x="204" y="204"/>
                    </a:lnTo>
                    <a:lnTo>
                      <a:pt x="1" y="306"/>
                    </a:lnTo>
                    <a:lnTo>
                      <a:pt x="204" y="417"/>
                    </a:lnTo>
                    <a:lnTo>
                      <a:pt x="306" y="621"/>
                    </a:lnTo>
                    <a:lnTo>
                      <a:pt x="418" y="417"/>
                    </a:lnTo>
                    <a:lnTo>
                      <a:pt x="611" y="306"/>
                    </a:lnTo>
                    <a:lnTo>
                      <a:pt x="418" y="204"/>
                    </a:lnTo>
                    <a:lnTo>
                      <a:pt x="306"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6"/>
              <p:cNvSpPr/>
              <p:nvPr/>
            </p:nvSpPr>
            <p:spPr>
              <a:xfrm>
                <a:off x="6384270" y="1726523"/>
                <a:ext cx="95335" cy="95335"/>
              </a:xfrm>
              <a:custGeom>
                <a:avLst/>
                <a:gdLst/>
                <a:ahLst/>
                <a:cxnLst/>
                <a:rect l="l" t="t" r="r" b="b"/>
                <a:pathLst>
                  <a:path w="1699" h="1699" extrusionOk="0">
                    <a:moveTo>
                      <a:pt x="854" y="82"/>
                    </a:moveTo>
                    <a:cubicBezTo>
                      <a:pt x="1281" y="82"/>
                      <a:pt x="1617" y="428"/>
                      <a:pt x="1617" y="844"/>
                    </a:cubicBezTo>
                    <a:cubicBezTo>
                      <a:pt x="1617" y="1271"/>
                      <a:pt x="1281" y="1617"/>
                      <a:pt x="854" y="1617"/>
                    </a:cubicBezTo>
                    <a:cubicBezTo>
                      <a:pt x="427" y="1617"/>
                      <a:pt x="82" y="1271"/>
                      <a:pt x="82" y="844"/>
                    </a:cubicBezTo>
                    <a:cubicBezTo>
                      <a:pt x="82" y="428"/>
                      <a:pt x="427" y="82"/>
                      <a:pt x="854" y="82"/>
                    </a:cubicBezTo>
                    <a:close/>
                    <a:moveTo>
                      <a:pt x="854" y="0"/>
                    </a:moveTo>
                    <a:cubicBezTo>
                      <a:pt x="387" y="0"/>
                      <a:pt x="0" y="376"/>
                      <a:pt x="0" y="844"/>
                    </a:cubicBezTo>
                    <a:cubicBezTo>
                      <a:pt x="0" y="1312"/>
                      <a:pt x="387" y="1698"/>
                      <a:pt x="854" y="1698"/>
                    </a:cubicBezTo>
                    <a:cubicBezTo>
                      <a:pt x="1322" y="1698"/>
                      <a:pt x="1699" y="1312"/>
                      <a:pt x="1699" y="844"/>
                    </a:cubicBezTo>
                    <a:cubicBezTo>
                      <a:pt x="1699" y="376"/>
                      <a:pt x="1322" y="0"/>
                      <a:pt x="85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a:off x="6291291" y="1729329"/>
                <a:ext cx="95335" cy="95391"/>
              </a:xfrm>
              <a:custGeom>
                <a:avLst/>
                <a:gdLst/>
                <a:ahLst/>
                <a:cxnLst/>
                <a:rect l="l" t="t" r="r" b="b"/>
                <a:pathLst>
                  <a:path w="1699" h="1700" extrusionOk="0">
                    <a:moveTo>
                      <a:pt x="855" y="82"/>
                    </a:moveTo>
                    <a:cubicBezTo>
                      <a:pt x="1282" y="82"/>
                      <a:pt x="1627" y="428"/>
                      <a:pt x="1627" y="855"/>
                    </a:cubicBezTo>
                    <a:cubicBezTo>
                      <a:pt x="1627" y="1272"/>
                      <a:pt x="1282" y="1618"/>
                      <a:pt x="855" y="1618"/>
                    </a:cubicBezTo>
                    <a:cubicBezTo>
                      <a:pt x="427" y="1618"/>
                      <a:pt x="82" y="1272"/>
                      <a:pt x="82" y="855"/>
                    </a:cubicBezTo>
                    <a:cubicBezTo>
                      <a:pt x="82" y="428"/>
                      <a:pt x="427" y="82"/>
                      <a:pt x="855" y="82"/>
                    </a:cubicBezTo>
                    <a:close/>
                    <a:moveTo>
                      <a:pt x="855" y="1"/>
                    </a:moveTo>
                    <a:cubicBezTo>
                      <a:pt x="387" y="1"/>
                      <a:pt x="0" y="378"/>
                      <a:pt x="0" y="855"/>
                    </a:cubicBezTo>
                    <a:cubicBezTo>
                      <a:pt x="0" y="1323"/>
                      <a:pt x="387" y="1699"/>
                      <a:pt x="855" y="1699"/>
                    </a:cubicBezTo>
                    <a:cubicBezTo>
                      <a:pt x="1322" y="1699"/>
                      <a:pt x="1698" y="1323"/>
                      <a:pt x="1698" y="855"/>
                    </a:cubicBezTo>
                    <a:cubicBezTo>
                      <a:pt x="1698" y="378"/>
                      <a:pt x="1322" y="1"/>
                      <a:pt x="855"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6"/>
              <p:cNvSpPr/>
              <p:nvPr/>
            </p:nvSpPr>
            <p:spPr>
              <a:xfrm>
                <a:off x="6475003" y="1753457"/>
                <a:ext cx="77042" cy="43880"/>
              </a:xfrm>
              <a:custGeom>
                <a:avLst/>
                <a:gdLst/>
                <a:ahLst/>
                <a:cxnLst/>
                <a:rect l="l" t="t" r="r" b="b"/>
                <a:pathLst>
                  <a:path w="1373" h="782" extrusionOk="0">
                    <a:moveTo>
                      <a:pt x="1261" y="1"/>
                    </a:moveTo>
                    <a:cubicBezTo>
                      <a:pt x="1253" y="1"/>
                      <a:pt x="1246" y="3"/>
                      <a:pt x="1241" y="9"/>
                    </a:cubicBezTo>
                    <a:lnTo>
                      <a:pt x="30" y="323"/>
                    </a:lnTo>
                    <a:cubicBezTo>
                      <a:pt x="10" y="334"/>
                      <a:pt x="0" y="354"/>
                      <a:pt x="10" y="375"/>
                    </a:cubicBezTo>
                    <a:cubicBezTo>
                      <a:pt x="10" y="391"/>
                      <a:pt x="24" y="408"/>
                      <a:pt x="39" y="408"/>
                    </a:cubicBezTo>
                    <a:cubicBezTo>
                      <a:pt x="43" y="408"/>
                      <a:pt x="47" y="407"/>
                      <a:pt x="51" y="405"/>
                    </a:cubicBezTo>
                    <a:lnTo>
                      <a:pt x="1221" y="90"/>
                    </a:lnTo>
                    <a:lnTo>
                      <a:pt x="1291" y="750"/>
                    </a:lnTo>
                    <a:cubicBezTo>
                      <a:pt x="1302" y="771"/>
                      <a:pt x="1312" y="781"/>
                      <a:pt x="1332" y="781"/>
                    </a:cubicBezTo>
                    <a:lnTo>
                      <a:pt x="1343" y="781"/>
                    </a:lnTo>
                    <a:cubicBezTo>
                      <a:pt x="1363" y="781"/>
                      <a:pt x="1373" y="761"/>
                      <a:pt x="1373" y="741"/>
                    </a:cubicBezTo>
                    <a:lnTo>
                      <a:pt x="1291" y="39"/>
                    </a:lnTo>
                    <a:cubicBezTo>
                      <a:pt x="1291" y="29"/>
                      <a:pt x="1282" y="18"/>
                      <a:pt x="1282" y="9"/>
                    </a:cubicBezTo>
                    <a:cubicBezTo>
                      <a:pt x="1276" y="3"/>
                      <a:pt x="1269" y="1"/>
                      <a:pt x="1261" y="1"/>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41" name="Google Shape;1641;p56"/>
          <p:cNvSpPr/>
          <p:nvPr/>
        </p:nvSpPr>
        <p:spPr>
          <a:xfrm>
            <a:off x="821799" y="542946"/>
            <a:ext cx="356312" cy="354000"/>
          </a:xfrm>
          <a:custGeom>
            <a:avLst/>
            <a:gdLst/>
            <a:ahLst/>
            <a:cxnLst/>
            <a:rect l="l" t="t" r="r" b="b"/>
            <a:pathLst>
              <a:path w="1649" h="1638" extrusionOk="0">
                <a:moveTo>
                  <a:pt x="824" y="0"/>
                </a:moveTo>
                <a:lnTo>
                  <a:pt x="539" y="529"/>
                </a:lnTo>
                <a:lnTo>
                  <a:pt x="1" y="824"/>
                </a:lnTo>
                <a:lnTo>
                  <a:pt x="539" y="1109"/>
                </a:lnTo>
                <a:lnTo>
                  <a:pt x="824" y="1638"/>
                </a:lnTo>
                <a:lnTo>
                  <a:pt x="1119" y="1109"/>
                </a:lnTo>
                <a:lnTo>
                  <a:pt x="1648" y="824"/>
                </a:lnTo>
                <a:lnTo>
                  <a:pt x="1119" y="529"/>
                </a:lnTo>
                <a:lnTo>
                  <a:pt x="824"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60" name="椭圆 259">
            <a:extLst>
              <a:ext uri="{FF2B5EF4-FFF2-40B4-BE49-F238E27FC236}">
                <a16:creationId xmlns:a16="http://schemas.microsoft.com/office/drawing/2014/main" id="{3538CF9C-BD21-48BF-8C2A-8DC3A4A63C7A}"/>
              </a:ext>
            </a:extLst>
          </p:cNvPr>
          <p:cNvSpPr/>
          <p:nvPr/>
        </p:nvSpPr>
        <p:spPr>
          <a:xfrm>
            <a:off x="4545541" y="4203848"/>
            <a:ext cx="724646" cy="7246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椭圆 258">
            <a:extLst>
              <a:ext uri="{FF2B5EF4-FFF2-40B4-BE49-F238E27FC236}">
                <a16:creationId xmlns:a16="http://schemas.microsoft.com/office/drawing/2014/main" id="{2C13D156-1848-40E9-89A7-27BFEF34CFC3}"/>
              </a:ext>
            </a:extLst>
          </p:cNvPr>
          <p:cNvSpPr/>
          <p:nvPr/>
        </p:nvSpPr>
        <p:spPr>
          <a:xfrm>
            <a:off x="3319216" y="4209890"/>
            <a:ext cx="724646" cy="7246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57C2B3DE-D90C-4326-9C68-DEDF32D0C871}"/>
              </a:ext>
            </a:extLst>
          </p:cNvPr>
          <p:cNvSpPr/>
          <p:nvPr/>
        </p:nvSpPr>
        <p:spPr>
          <a:xfrm>
            <a:off x="3903788" y="3330258"/>
            <a:ext cx="724646" cy="7246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6" name="Google Shape;436;p34"/>
          <p:cNvGrpSpPr/>
          <p:nvPr/>
        </p:nvGrpSpPr>
        <p:grpSpPr>
          <a:xfrm>
            <a:off x="8210679" y="374862"/>
            <a:ext cx="431686" cy="386918"/>
            <a:chOff x="1288386" y="2914936"/>
            <a:chExt cx="322442" cy="289004"/>
          </a:xfrm>
        </p:grpSpPr>
        <p:sp>
          <p:nvSpPr>
            <p:cNvPr id="437" name="Google Shape;437;p34"/>
            <p:cNvSpPr/>
            <p:nvPr/>
          </p:nvSpPr>
          <p:spPr>
            <a:xfrm>
              <a:off x="1288386" y="2914936"/>
              <a:ext cx="322442" cy="289003"/>
            </a:xfrm>
            <a:custGeom>
              <a:avLst/>
              <a:gdLst/>
              <a:ahLst/>
              <a:cxnLst/>
              <a:rect l="l" t="t" r="r" b="b"/>
              <a:pathLst>
                <a:path w="7068" h="6335" extrusionOk="0">
                  <a:moveTo>
                    <a:pt x="3530" y="0"/>
                  </a:moveTo>
                  <a:cubicBezTo>
                    <a:pt x="2165" y="0"/>
                    <a:pt x="908" y="891"/>
                    <a:pt x="499" y="2268"/>
                  </a:cubicBezTo>
                  <a:cubicBezTo>
                    <a:pt x="1" y="3945"/>
                    <a:pt x="956" y="5704"/>
                    <a:pt x="2635" y="6202"/>
                  </a:cubicBezTo>
                  <a:cubicBezTo>
                    <a:pt x="2934" y="6292"/>
                    <a:pt x="3237" y="6334"/>
                    <a:pt x="3535" y="6334"/>
                  </a:cubicBezTo>
                  <a:cubicBezTo>
                    <a:pt x="4897" y="6334"/>
                    <a:pt x="6161" y="5445"/>
                    <a:pt x="6569" y="4078"/>
                  </a:cubicBezTo>
                  <a:cubicBezTo>
                    <a:pt x="7068" y="2400"/>
                    <a:pt x="6112" y="630"/>
                    <a:pt x="4434" y="133"/>
                  </a:cubicBezTo>
                  <a:cubicBezTo>
                    <a:pt x="4133" y="43"/>
                    <a:pt x="3829" y="0"/>
                    <a:pt x="3530"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1344545" y="2999836"/>
              <a:ext cx="253738" cy="204104"/>
            </a:xfrm>
            <a:custGeom>
              <a:avLst/>
              <a:gdLst/>
              <a:ahLst/>
              <a:cxnLst/>
              <a:rect l="l" t="t" r="r" b="b"/>
              <a:pathLst>
                <a:path w="5562" h="4474" extrusionOk="0">
                  <a:moveTo>
                    <a:pt x="5186" y="0"/>
                  </a:moveTo>
                  <a:cubicBezTo>
                    <a:pt x="4881" y="41"/>
                    <a:pt x="4586" y="102"/>
                    <a:pt x="4291" y="193"/>
                  </a:cubicBezTo>
                  <a:cubicBezTo>
                    <a:pt x="2511" y="732"/>
                    <a:pt x="1078" y="1962"/>
                    <a:pt x="0" y="3487"/>
                  </a:cubicBezTo>
                  <a:cubicBezTo>
                    <a:pt x="376" y="3873"/>
                    <a:pt x="844" y="4179"/>
                    <a:pt x="1404" y="4341"/>
                  </a:cubicBezTo>
                  <a:cubicBezTo>
                    <a:pt x="1703" y="4431"/>
                    <a:pt x="2006" y="4473"/>
                    <a:pt x="2304" y="4473"/>
                  </a:cubicBezTo>
                  <a:cubicBezTo>
                    <a:pt x="3666" y="4473"/>
                    <a:pt x="4930" y="3584"/>
                    <a:pt x="5338" y="2217"/>
                  </a:cubicBezTo>
                  <a:cubicBezTo>
                    <a:pt x="5562" y="1454"/>
                    <a:pt x="5491" y="671"/>
                    <a:pt x="5186" y="0"/>
                  </a:cubicBezTo>
                  <a:close/>
                </a:path>
              </a:pathLst>
            </a:custGeom>
            <a:solidFill>
              <a:srgbClr val="33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2175;p58">
            <a:extLst>
              <a:ext uri="{FF2B5EF4-FFF2-40B4-BE49-F238E27FC236}">
                <a16:creationId xmlns:a16="http://schemas.microsoft.com/office/drawing/2014/main" id="{76419BBB-5AC9-42E6-BB8A-C8AD8BD6FDAE}"/>
              </a:ext>
            </a:extLst>
          </p:cNvPr>
          <p:cNvGrpSpPr/>
          <p:nvPr/>
        </p:nvGrpSpPr>
        <p:grpSpPr>
          <a:xfrm>
            <a:off x="7266114" y="2926455"/>
            <a:ext cx="1567363" cy="2139172"/>
            <a:chOff x="3394702" y="3010462"/>
            <a:chExt cx="1056817" cy="1442367"/>
          </a:xfrm>
        </p:grpSpPr>
        <p:sp>
          <p:nvSpPr>
            <p:cNvPr id="199" name="Google Shape;2176;p58">
              <a:extLst>
                <a:ext uri="{FF2B5EF4-FFF2-40B4-BE49-F238E27FC236}">
                  <a16:creationId xmlns:a16="http://schemas.microsoft.com/office/drawing/2014/main" id="{92D1B2E3-064C-484F-B260-5C7BAF555816}"/>
                </a:ext>
              </a:extLst>
            </p:cNvPr>
            <p:cNvSpPr/>
            <p:nvPr/>
          </p:nvSpPr>
          <p:spPr>
            <a:xfrm>
              <a:off x="3983877" y="3595118"/>
              <a:ext cx="467642" cy="399603"/>
            </a:xfrm>
            <a:custGeom>
              <a:avLst/>
              <a:gdLst/>
              <a:ahLst/>
              <a:cxnLst/>
              <a:rect l="l" t="t" r="r" b="b"/>
              <a:pathLst>
                <a:path w="7753" h="6625" extrusionOk="0">
                  <a:moveTo>
                    <a:pt x="3052" y="1"/>
                  </a:moveTo>
                  <a:cubicBezTo>
                    <a:pt x="2362" y="1"/>
                    <a:pt x="1536" y="126"/>
                    <a:pt x="549" y="412"/>
                  </a:cubicBezTo>
                  <a:lnTo>
                    <a:pt x="0" y="6625"/>
                  </a:lnTo>
                  <a:lnTo>
                    <a:pt x="6121" y="5801"/>
                  </a:lnTo>
                  <a:cubicBezTo>
                    <a:pt x="6121" y="5801"/>
                    <a:pt x="7753" y="1"/>
                    <a:pt x="3052"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77;p58">
              <a:extLst>
                <a:ext uri="{FF2B5EF4-FFF2-40B4-BE49-F238E27FC236}">
                  <a16:creationId xmlns:a16="http://schemas.microsoft.com/office/drawing/2014/main" id="{A97F4562-75C5-41FD-9061-6395A94F0CF1}"/>
                </a:ext>
              </a:extLst>
            </p:cNvPr>
            <p:cNvSpPr/>
            <p:nvPr/>
          </p:nvSpPr>
          <p:spPr>
            <a:xfrm>
              <a:off x="3853834" y="3652117"/>
              <a:ext cx="468607" cy="470778"/>
            </a:xfrm>
            <a:custGeom>
              <a:avLst/>
              <a:gdLst/>
              <a:ahLst/>
              <a:cxnLst/>
              <a:rect l="l" t="t" r="r" b="b"/>
              <a:pathLst>
                <a:path w="7769" h="7805" extrusionOk="0">
                  <a:moveTo>
                    <a:pt x="7696" y="1"/>
                  </a:moveTo>
                  <a:cubicBezTo>
                    <a:pt x="7680" y="1"/>
                    <a:pt x="7662" y="6"/>
                    <a:pt x="7647" y="16"/>
                  </a:cubicBezTo>
                  <a:cubicBezTo>
                    <a:pt x="6914" y="759"/>
                    <a:pt x="6173" y="1491"/>
                    <a:pt x="5430" y="2223"/>
                  </a:cubicBezTo>
                  <a:cubicBezTo>
                    <a:pt x="3640" y="4002"/>
                    <a:pt x="1801" y="5832"/>
                    <a:pt x="21" y="7693"/>
                  </a:cubicBezTo>
                  <a:cubicBezTo>
                    <a:pt x="0" y="7723"/>
                    <a:pt x="0" y="7764"/>
                    <a:pt x="21" y="7784"/>
                  </a:cubicBezTo>
                  <a:cubicBezTo>
                    <a:pt x="31" y="7795"/>
                    <a:pt x="52" y="7804"/>
                    <a:pt x="72" y="7804"/>
                  </a:cubicBezTo>
                  <a:cubicBezTo>
                    <a:pt x="82" y="7804"/>
                    <a:pt x="102" y="7795"/>
                    <a:pt x="113" y="7784"/>
                  </a:cubicBezTo>
                  <a:cubicBezTo>
                    <a:pt x="1892" y="5924"/>
                    <a:pt x="3732" y="4094"/>
                    <a:pt x="5522" y="2314"/>
                  </a:cubicBezTo>
                  <a:cubicBezTo>
                    <a:pt x="6264" y="1582"/>
                    <a:pt x="6996" y="850"/>
                    <a:pt x="7738" y="108"/>
                  </a:cubicBezTo>
                  <a:cubicBezTo>
                    <a:pt x="7769" y="87"/>
                    <a:pt x="7769" y="47"/>
                    <a:pt x="7738" y="16"/>
                  </a:cubicBezTo>
                  <a:cubicBezTo>
                    <a:pt x="7728" y="6"/>
                    <a:pt x="7713" y="1"/>
                    <a:pt x="769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78;p58">
              <a:extLst>
                <a:ext uri="{FF2B5EF4-FFF2-40B4-BE49-F238E27FC236}">
                  <a16:creationId xmlns:a16="http://schemas.microsoft.com/office/drawing/2014/main" id="{E0F76701-499C-44D0-9F7B-ADFACE7BF809}"/>
                </a:ext>
              </a:extLst>
            </p:cNvPr>
            <p:cNvSpPr/>
            <p:nvPr/>
          </p:nvSpPr>
          <p:spPr>
            <a:xfrm>
              <a:off x="3979594" y="3595299"/>
              <a:ext cx="234333" cy="403102"/>
            </a:xfrm>
            <a:custGeom>
              <a:avLst/>
              <a:gdLst/>
              <a:ahLst/>
              <a:cxnLst/>
              <a:rect l="l" t="t" r="r" b="b"/>
              <a:pathLst>
                <a:path w="3885" h="6683" extrusionOk="0">
                  <a:moveTo>
                    <a:pt x="2170" y="0"/>
                  </a:moveTo>
                  <a:cubicBezTo>
                    <a:pt x="2138" y="0"/>
                    <a:pt x="2114" y="27"/>
                    <a:pt x="2105" y="53"/>
                  </a:cubicBezTo>
                  <a:cubicBezTo>
                    <a:pt x="2105" y="94"/>
                    <a:pt x="1566" y="4202"/>
                    <a:pt x="21" y="6581"/>
                  </a:cubicBezTo>
                  <a:cubicBezTo>
                    <a:pt x="0" y="6611"/>
                    <a:pt x="0" y="6652"/>
                    <a:pt x="30" y="6672"/>
                  </a:cubicBezTo>
                  <a:cubicBezTo>
                    <a:pt x="41" y="6683"/>
                    <a:pt x="61" y="6683"/>
                    <a:pt x="71" y="6683"/>
                  </a:cubicBezTo>
                  <a:cubicBezTo>
                    <a:pt x="91" y="6683"/>
                    <a:pt x="102" y="6683"/>
                    <a:pt x="122" y="6662"/>
                  </a:cubicBezTo>
                  <a:cubicBezTo>
                    <a:pt x="152" y="6631"/>
                    <a:pt x="3182" y="3429"/>
                    <a:pt x="3884" y="135"/>
                  </a:cubicBezTo>
                  <a:cubicBezTo>
                    <a:pt x="3884" y="104"/>
                    <a:pt x="3864" y="63"/>
                    <a:pt x="3833" y="63"/>
                  </a:cubicBezTo>
                  <a:cubicBezTo>
                    <a:pt x="3826" y="62"/>
                    <a:pt x="3820" y="61"/>
                    <a:pt x="3814" y="61"/>
                  </a:cubicBezTo>
                  <a:cubicBezTo>
                    <a:pt x="3783" y="61"/>
                    <a:pt x="3761" y="80"/>
                    <a:pt x="3752" y="114"/>
                  </a:cubicBezTo>
                  <a:cubicBezTo>
                    <a:pt x="3223" y="2605"/>
                    <a:pt x="1332" y="5056"/>
                    <a:pt x="468" y="6073"/>
                  </a:cubicBezTo>
                  <a:cubicBezTo>
                    <a:pt x="1769" y="3642"/>
                    <a:pt x="2237" y="104"/>
                    <a:pt x="2237" y="74"/>
                  </a:cubicBezTo>
                  <a:cubicBezTo>
                    <a:pt x="2237" y="33"/>
                    <a:pt x="2217" y="2"/>
                    <a:pt x="2186" y="2"/>
                  </a:cubicBezTo>
                  <a:cubicBezTo>
                    <a:pt x="2181" y="1"/>
                    <a:pt x="2175" y="0"/>
                    <a:pt x="217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79;p58">
              <a:extLst>
                <a:ext uri="{FF2B5EF4-FFF2-40B4-BE49-F238E27FC236}">
                  <a16:creationId xmlns:a16="http://schemas.microsoft.com/office/drawing/2014/main" id="{6DCD8656-44EA-4345-A55C-2B6EC5B9A2CD}"/>
                </a:ext>
              </a:extLst>
            </p:cNvPr>
            <p:cNvSpPr/>
            <p:nvPr/>
          </p:nvSpPr>
          <p:spPr>
            <a:xfrm>
              <a:off x="3979594" y="3780473"/>
              <a:ext cx="386997" cy="217927"/>
            </a:xfrm>
            <a:custGeom>
              <a:avLst/>
              <a:gdLst/>
              <a:ahLst/>
              <a:cxnLst/>
              <a:rect l="l" t="t" r="r" b="b"/>
              <a:pathLst>
                <a:path w="6416" h="3613" extrusionOk="0">
                  <a:moveTo>
                    <a:pt x="6344" y="0"/>
                  </a:moveTo>
                  <a:cubicBezTo>
                    <a:pt x="6338" y="0"/>
                    <a:pt x="6331" y="1"/>
                    <a:pt x="6325" y="3"/>
                  </a:cubicBezTo>
                  <a:cubicBezTo>
                    <a:pt x="3731" y="603"/>
                    <a:pt x="71" y="3470"/>
                    <a:pt x="30" y="3500"/>
                  </a:cubicBezTo>
                  <a:cubicBezTo>
                    <a:pt x="10" y="3521"/>
                    <a:pt x="0" y="3552"/>
                    <a:pt x="10" y="3582"/>
                  </a:cubicBezTo>
                  <a:cubicBezTo>
                    <a:pt x="21" y="3602"/>
                    <a:pt x="51" y="3613"/>
                    <a:pt x="71" y="3613"/>
                  </a:cubicBezTo>
                  <a:lnTo>
                    <a:pt x="91" y="3613"/>
                  </a:lnTo>
                  <a:lnTo>
                    <a:pt x="6325" y="2047"/>
                  </a:lnTo>
                  <a:cubicBezTo>
                    <a:pt x="6365" y="2036"/>
                    <a:pt x="6386" y="2006"/>
                    <a:pt x="6375" y="1966"/>
                  </a:cubicBezTo>
                  <a:cubicBezTo>
                    <a:pt x="6367" y="1940"/>
                    <a:pt x="6345" y="1922"/>
                    <a:pt x="6315" y="1922"/>
                  </a:cubicBezTo>
                  <a:cubicBezTo>
                    <a:pt x="6308" y="1922"/>
                    <a:pt x="6301" y="1923"/>
                    <a:pt x="6294" y="1925"/>
                  </a:cubicBezTo>
                  <a:lnTo>
                    <a:pt x="356" y="3409"/>
                  </a:lnTo>
                  <a:cubicBezTo>
                    <a:pt x="1230" y="2759"/>
                    <a:pt x="4179" y="633"/>
                    <a:pt x="6355" y="125"/>
                  </a:cubicBezTo>
                  <a:cubicBezTo>
                    <a:pt x="6395" y="125"/>
                    <a:pt x="6416" y="84"/>
                    <a:pt x="6406" y="54"/>
                  </a:cubicBezTo>
                  <a:cubicBezTo>
                    <a:pt x="6397" y="20"/>
                    <a:pt x="6375" y="0"/>
                    <a:pt x="63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80;p58">
              <a:extLst>
                <a:ext uri="{FF2B5EF4-FFF2-40B4-BE49-F238E27FC236}">
                  <a16:creationId xmlns:a16="http://schemas.microsoft.com/office/drawing/2014/main" id="{782DA412-0FD0-4D7A-BD12-24B135A0CC56}"/>
                </a:ext>
              </a:extLst>
            </p:cNvPr>
            <p:cNvSpPr/>
            <p:nvPr/>
          </p:nvSpPr>
          <p:spPr>
            <a:xfrm>
              <a:off x="3749003" y="3010462"/>
              <a:ext cx="500454" cy="519394"/>
            </a:xfrm>
            <a:custGeom>
              <a:avLst/>
              <a:gdLst/>
              <a:ahLst/>
              <a:cxnLst/>
              <a:rect l="l" t="t" r="r" b="b"/>
              <a:pathLst>
                <a:path w="8297" h="8611" extrusionOk="0">
                  <a:moveTo>
                    <a:pt x="4181" y="0"/>
                  </a:moveTo>
                  <a:cubicBezTo>
                    <a:pt x="3056" y="0"/>
                    <a:pt x="1673" y="647"/>
                    <a:pt x="0" y="2438"/>
                  </a:cubicBezTo>
                  <a:lnTo>
                    <a:pt x="2979" y="8611"/>
                  </a:lnTo>
                  <a:lnTo>
                    <a:pt x="8297" y="4391"/>
                  </a:lnTo>
                  <a:cubicBezTo>
                    <a:pt x="8297" y="4391"/>
                    <a:pt x="7113" y="0"/>
                    <a:pt x="4181"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81;p58">
              <a:extLst>
                <a:ext uri="{FF2B5EF4-FFF2-40B4-BE49-F238E27FC236}">
                  <a16:creationId xmlns:a16="http://schemas.microsoft.com/office/drawing/2014/main" id="{829700D6-62B4-49D5-8E10-FE6FB24DD759}"/>
                </a:ext>
              </a:extLst>
            </p:cNvPr>
            <p:cNvSpPr/>
            <p:nvPr/>
          </p:nvSpPr>
          <p:spPr>
            <a:xfrm>
              <a:off x="3874703" y="3017519"/>
              <a:ext cx="184029" cy="704931"/>
            </a:xfrm>
            <a:custGeom>
              <a:avLst/>
              <a:gdLst/>
              <a:ahLst/>
              <a:cxnLst/>
              <a:rect l="l" t="t" r="r" b="b"/>
              <a:pathLst>
                <a:path w="3051" h="11687" extrusionOk="0">
                  <a:moveTo>
                    <a:pt x="2969" y="1"/>
                  </a:moveTo>
                  <a:cubicBezTo>
                    <a:pt x="2936" y="1"/>
                    <a:pt x="2906" y="21"/>
                    <a:pt x="2898" y="54"/>
                  </a:cubicBezTo>
                  <a:cubicBezTo>
                    <a:pt x="2614" y="1173"/>
                    <a:pt x="2329" y="2281"/>
                    <a:pt x="2044" y="3389"/>
                  </a:cubicBezTo>
                  <a:cubicBezTo>
                    <a:pt x="1353" y="6074"/>
                    <a:pt x="641" y="8839"/>
                    <a:pt x="11" y="11605"/>
                  </a:cubicBezTo>
                  <a:cubicBezTo>
                    <a:pt x="0" y="11635"/>
                    <a:pt x="31" y="11676"/>
                    <a:pt x="72" y="11686"/>
                  </a:cubicBezTo>
                  <a:lnTo>
                    <a:pt x="82" y="11686"/>
                  </a:lnTo>
                  <a:cubicBezTo>
                    <a:pt x="112" y="11686"/>
                    <a:pt x="143" y="11666"/>
                    <a:pt x="153" y="11635"/>
                  </a:cubicBezTo>
                  <a:cubicBezTo>
                    <a:pt x="784" y="8880"/>
                    <a:pt x="1495" y="6104"/>
                    <a:pt x="2187" y="3430"/>
                  </a:cubicBezTo>
                  <a:cubicBezTo>
                    <a:pt x="2471" y="2321"/>
                    <a:pt x="2756" y="1203"/>
                    <a:pt x="3041" y="85"/>
                  </a:cubicBezTo>
                  <a:cubicBezTo>
                    <a:pt x="3050" y="44"/>
                    <a:pt x="3020" y="14"/>
                    <a:pt x="2989" y="3"/>
                  </a:cubicBezTo>
                  <a:cubicBezTo>
                    <a:pt x="2983" y="2"/>
                    <a:pt x="2976" y="1"/>
                    <a:pt x="29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82;p58">
              <a:extLst>
                <a:ext uri="{FF2B5EF4-FFF2-40B4-BE49-F238E27FC236}">
                  <a16:creationId xmlns:a16="http://schemas.microsoft.com/office/drawing/2014/main" id="{B65FDEA6-0641-460A-B82D-EF6F92785F0E}"/>
                </a:ext>
              </a:extLst>
            </p:cNvPr>
            <p:cNvSpPr/>
            <p:nvPr/>
          </p:nvSpPr>
          <p:spPr>
            <a:xfrm>
              <a:off x="3820720" y="3027954"/>
              <a:ext cx="177333" cy="506184"/>
            </a:xfrm>
            <a:custGeom>
              <a:avLst/>
              <a:gdLst/>
              <a:ahLst/>
              <a:cxnLst/>
              <a:rect l="l" t="t" r="r" b="b"/>
              <a:pathLst>
                <a:path w="2940" h="8392" extrusionOk="0">
                  <a:moveTo>
                    <a:pt x="1668" y="1"/>
                  </a:moveTo>
                  <a:cubicBezTo>
                    <a:pt x="1662" y="1"/>
                    <a:pt x="1655" y="2"/>
                    <a:pt x="1648" y="3"/>
                  </a:cubicBezTo>
                  <a:cubicBezTo>
                    <a:pt x="1607" y="24"/>
                    <a:pt x="1587" y="64"/>
                    <a:pt x="1607" y="95"/>
                  </a:cubicBezTo>
                  <a:cubicBezTo>
                    <a:pt x="2512" y="2749"/>
                    <a:pt x="2106" y="6124"/>
                    <a:pt x="1862" y="7589"/>
                  </a:cubicBezTo>
                  <a:cubicBezTo>
                    <a:pt x="1719" y="4548"/>
                    <a:pt x="163" y="949"/>
                    <a:pt x="143" y="908"/>
                  </a:cubicBezTo>
                  <a:cubicBezTo>
                    <a:pt x="136" y="886"/>
                    <a:pt x="113" y="870"/>
                    <a:pt x="85" y="870"/>
                  </a:cubicBezTo>
                  <a:cubicBezTo>
                    <a:pt x="74" y="870"/>
                    <a:pt x="63" y="872"/>
                    <a:pt x="52" y="878"/>
                  </a:cubicBezTo>
                  <a:cubicBezTo>
                    <a:pt x="21" y="888"/>
                    <a:pt x="0" y="939"/>
                    <a:pt x="21" y="969"/>
                  </a:cubicBezTo>
                  <a:cubicBezTo>
                    <a:pt x="31" y="1010"/>
                    <a:pt x="1851" y="5199"/>
                    <a:pt x="1719" y="8321"/>
                  </a:cubicBezTo>
                  <a:cubicBezTo>
                    <a:pt x="1719" y="8351"/>
                    <a:pt x="1740" y="8382"/>
                    <a:pt x="1780" y="8391"/>
                  </a:cubicBezTo>
                  <a:lnTo>
                    <a:pt x="1790" y="8391"/>
                  </a:lnTo>
                  <a:cubicBezTo>
                    <a:pt x="1821" y="8391"/>
                    <a:pt x="1851" y="8371"/>
                    <a:pt x="1862" y="8341"/>
                  </a:cubicBezTo>
                  <a:cubicBezTo>
                    <a:pt x="1871" y="8290"/>
                    <a:pt x="2939" y="3562"/>
                    <a:pt x="1740" y="54"/>
                  </a:cubicBezTo>
                  <a:cubicBezTo>
                    <a:pt x="1723" y="20"/>
                    <a:pt x="1699" y="1"/>
                    <a:pt x="166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83;p58">
              <a:extLst>
                <a:ext uri="{FF2B5EF4-FFF2-40B4-BE49-F238E27FC236}">
                  <a16:creationId xmlns:a16="http://schemas.microsoft.com/office/drawing/2014/main" id="{4DD91279-B385-4013-A0A2-D210523D7D1B}"/>
                </a:ext>
              </a:extLst>
            </p:cNvPr>
            <p:cNvSpPr/>
            <p:nvPr/>
          </p:nvSpPr>
          <p:spPr>
            <a:xfrm>
              <a:off x="3923741" y="3113846"/>
              <a:ext cx="312264" cy="420292"/>
            </a:xfrm>
            <a:custGeom>
              <a:avLst/>
              <a:gdLst/>
              <a:ahLst/>
              <a:cxnLst/>
              <a:rect l="l" t="t" r="r" b="b"/>
              <a:pathLst>
                <a:path w="5177" h="6968" extrusionOk="0">
                  <a:moveTo>
                    <a:pt x="4047" y="0"/>
                  </a:moveTo>
                  <a:cubicBezTo>
                    <a:pt x="4030" y="0"/>
                    <a:pt x="4012" y="8"/>
                    <a:pt x="3997" y="23"/>
                  </a:cubicBezTo>
                  <a:cubicBezTo>
                    <a:pt x="1882" y="2057"/>
                    <a:pt x="32" y="6825"/>
                    <a:pt x="11" y="6876"/>
                  </a:cubicBezTo>
                  <a:cubicBezTo>
                    <a:pt x="1" y="6906"/>
                    <a:pt x="11" y="6937"/>
                    <a:pt x="41" y="6958"/>
                  </a:cubicBezTo>
                  <a:cubicBezTo>
                    <a:pt x="52" y="6967"/>
                    <a:pt x="72" y="6967"/>
                    <a:pt x="82" y="6967"/>
                  </a:cubicBezTo>
                  <a:cubicBezTo>
                    <a:pt x="102" y="6967"/>
                    <a:pt x="113" y="6958"/>
                    <a:pt x="133" y="6947"/>
                  </a:cubicBezTo>
                  <a:lnTo>
                    <a:pt x="5145" y="1955"/>
                  </a:lnTo>
                  <a:cubicBezTo>
                    <a:pt x="5176" y="1924"/>
                    <a:pt x="5176" y="1884"/>
                    <a:pt x="5145" y="1853"/>
                  </a:cubicBezTo>
                  <a:cubicBezTo>
                    <a:pt x="5130" y="1838"/>
                    <a:pt x="5113" y="1830"/>
                    <a:pt x="5095" y="1830"/>
                  </a:cubicBezTo>
                  <a:cubicBezTo>
                    <a:pt x="5077" y="1830"/>
                    <a:pt x="5059" y="1838"/>
                    <a:pt x="5044" y="1853"/>
                  </a:cubicBezTo>
                  <a:lnTo>
                    <a:pt x="276" y="6601"/>
                  </a:lnTo>
                  <a:cubicBezTo>
                    <a:pt x="733" y="5503"/>
                    <a:pt x="2319" y="1833"/>
                    <a:pt x="4088" y="125"/>
                  </a:cubicBezTo>
                  <a:cubicBezTo>
                    <a:pt x="4119" y="94"/>
                    <a:pt x="4119" y="53"/>
                    <a:pt x="4099" y="23"/>
                  </a:cubicBezTo>
                  <a:cubicBezTo>
                    <a:pt x="4083" y="8"/>
                    <a:pt x="4065" y="0"/>
                    <a:pt x="404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84;p58">
              <a:extLst>
                <a:ext uri="{FF2B5EF4-FFF2-40B4-BE49-F238E27FC236}">
                  <a16:creationId xmlns:a16="http://schemas.microsoft.com/office/drawing/2014/main" id="{EDD59A91-CE51-496A-9251-16B9CFE76FA3}"/>
                </a:ext>
              </a:extLst>
            </p:cNvPr>
            <p:cNvSpPr/>
            <p:nvPr/>
          </p:nvSpPr>
          <p:spPr>
            <a:xfrm>
              <a:off x="3442292" y="3291722"/>
              <a:ext cx="374813" cy="392667"/>
            </a:xfrm>
            <a:custGeom>
              <a:avLst/>
              <a:gdLst/>
              <a:ahLst/>
              <a:cxnLst/>
              <a:rect l="l" t="t" r="r" b="b"/>
              <a:pathLst>
                <a:path w="6214" h="6510" extrusionOk="0">
                  <a:moveTo>
                    <a:pt x="3189" y="0"/>
                  </a:moveTo>
                  <a:cubicBezTo>
                    <a:pt x="1592" y="0"/>
                    <a:pt x="0" y="925"/>
                    <a:pt x="215" y="4730"/>
                  </a:cubicBezTo>
                  <a:lnTo>
                    <a:pt x="5695" y="6510"/>
                  </a:lnTo>
                  <a:lnTo>
                    <a:pt x="6213" y="826"/>
                  </a:lnTo>
                  <a:cubicBezTo>
                    <a:pt x="6213" y="826"/>
                    <a:pt x="4699" y="0"/>
                    <a:pt x="3189"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85;p58">
              <a:extLst>
                <a:ext uri="{FF2B5EF4-FFF2-40B4-BE49-F238E27FC236}">
                  <a16:creationId xmlns:a16="http://schemas.microsoft.com/office/drawing/2014/main" id="{09FA49B1-9E02-45DD-BA7E-82D6C0228250}"/>
                </a:ext>
              </a:extLst>
            </p:cNvPr>
            <p:cNvSpPr/>
            <p:nvPr/>
          </p:nvSpPr>
          <p:spPr>
            <a:xfrm>
              <a:off x="3545373" y="3309576"/>
              <a:ext cx="329997" cy="517705"/>
            </a:xfrm>
            <a:custGeom>
              <a:avLst/>
              <a:gdLst/>
              <a:ahLst/>
              <a:cxnLst/>
              <a:rect l="l" t="t" r="r" b="b"/>
              <a:pathLst>
                <a:path w="5471" h="8583" extrusionOk="0">
                  <a:moveTo>
                    <a:pt x="69" y="1"/>
                  </a:moveTo>
                  <a:cubicBezTo>
                    <a:pt x="58" y="1"/>
                    <a:pt x="49" y="4"/>
                    <a:pt x="41" y="12"/>
                  </a:cubicBezTo>
                  <a:cubicBezTo>
                    <a:pt x="10" y="32"/>
                    <a:pt x="1" y="62"/>
                    <a:pt x="21" y="93"/>
                  </a:cubicBezTo>
                  <a:cubicBezTo>
                    <a:pt x="539" y="916"/>
                    <a:pt x="1047" y="1740"/>
                    <a:pt x="1556" y="2554"/>
                  </a:cubicBezTo>
                  <a:cubicBezTo>
                    <a:pt x="2776" y="4526"/>
                    <a:pt x="4047" y="6569"/>
                    <a:pt x="5359" y="8552"/>
                  </a:cubicBezTo>
                  <a:cubicBezTo>
                    <a:pt x="5369" y="8573"/>
                    <a:pt x="5389" y="8582"/>
                    <a:pt x="5410" y="8582"/>
                  </a:cubicBezTo>
                  <a:cubicBezTo>
                    <a:pt x="5420" y="8582"/>
                    <a:pt x="5430" y="8573"/>
                    <a:pt x="5440" y="8573"/>
                  </a:cubicBezTo>
                  <a:cubicBezTo>
                    <a:pt x="5471" y="8552"/>
                    <a:pt x="5471" y="8512"/>
                    <a:pt x="5460" y="8481"/>
                  </a:cubicBezTo>
                  <a:cubicBezTo>
                    <a:pt x="4149" y="6508"/>
                    <a:pt x="2878" y="4465"/>
                    <a:pt x="1658" y="2492"/>
                  </a:cubicBezTo>
                  <a:cubicBezTo>
                    <a:pt x="1149" y="1669"/>
                    <a:pt x="641" y="855"/>
                    <a:pt x="123" y="32"/>
                  </a:cubicBezTo>
                  <a:cubicBezTo>
                    <a:pt x="110" y="12"/>
                    <a:pt x="88" y="1"/>
                    <a:pt x="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6;p58">
              <a:extLst>
                <a:ext uri="{FF2B5EF4-FFF2-40B4-BE49-F238E27FC236}">
                  <a16:creationId xmlns:a16="http://schemas.microsoft.com/office/drawing/2014/main" id="{6853CB5E-E5CC-411B-843D-5EBFDDE884B3}"/>
                </a:ext>
              </a:extLst>
            </p:cNvPr>
            <p:cNvSpPr/>
            <p:nvPr/>
          </p:nvSpPr>
          <p:spPr>
            <a:xfrm>
              <a:off x="3451520" y="3396191"/>
              <a:ext cx="338019" cy="291876"/>
            </a:xfrm>
            <a:custGeom>
              <a:avLst/>
              <a:gdLst/>
              <a:ahLst/>
              <a:cxnLst/>
              <a:rect l="l" t="t" r="r" b="b"/>
              <a:pathLst>
                <a:path w="5604" h="4839" extrusionOk="0">
                  <a:moveTo>
                    <a:pt x="462" y="1"/>
                  </a:moveTo>
                  <a:cubicBezTo>
                    <a:pt x="438" y="1"/>
                    <a:pt x="415" y="17"/>
                    <a:pt x="407" y="40"/>
                  </a:cubicBezTo>
                  <a:cubicBezTo>
                    <a:pt x="397" y="70"/>
                    <a:pt x="407" y="101"/>
                    <a:pt x="438" y="110"/>
                  </a:cubicBezTo>
                  <a:cubicBezTo>
                    <a:pt x="2573" y="1107"/>
                    <a:pt x="4393" y="3314"/>
                    <a:pt x="5125" y="4310"/>
                  </a:cubicBezTo>
                  <a:cubicBezTo>
                    <a:pt x="3204" y="2632"/>
                    <a:pt x="123" y="1484"/>
                    <a:pt x="82" y="1473"/>
                  </a:cubicBezTo>
                  <a:cubicBezTo>
                    <a:pt x="74" y="1471"/>
                    <a:pt x="67" y="1469"/>
                    <a:pt x="60" y="1469"/>
                  </a:cubicBezTo>
                  <a:cubicBezTo>
                    <a:pt x="38" y="1469"/>
                    <a:pt x="18" y="1481"/>
                    <a:pt x="11" y="1504"/>
                  </a:cubicBezTo>
                  <a:cubicBezTo>
                    <a:pt x="1" y="1534"/>
                    <a:pt x="11" y="1575"/>
                    <a:pt x="41" y="1585"/>
                  </a:cubicBezTo>
                  <a:cubicBezTo>
                    <a:pt x="82" y="1595"/>
                    <a:pt x="3671" y="2927"/>
                    <a:pt x="5491" y="4819"/>
                  </a:cubicBezTo>
                  <a:cubicBezTo>
                    <a:pt x="5502" y="4828"/>
                    <a:pt x="5522" y="4839"/>
                    <a:pt x="5542" y="4839"/>
                  </a:cubicBezTo>
                  <a:cubicBezTo>
                    <a:pt x="5552" y="4839"/>
                    <a:pt x="5563" y="4828"/>
                    <a:pt x="5572" y="4819"/>
                  </a:cubicBezTo>
                  <a:cubicBezTo>
                    <a:pt x="5603" y="4808"/>
                    <a:pt x="5603" y="4767"/>
                    <a:pt x="5583" y="4747"/>
                  </a:cubicBezTo>
                  <a:cubicBezTo>
                    <a:pt x="5563" y="4706"/>
                    <a:pt x="3315" y="1310"/>
                    <a:pt x="489" y="9"/>
                  </a:cubicBezTo>
                  <a:cubicBezTo>
                    <a:pt x="480" y="3"/>
                    <a:pt x="471" y="1"/>
                    <a:pt x="46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87;p58">
              <a:extLst>
                <a:ext uri="{FF2B5EF4-FFF2-40B4-BE49-F238E27FC236}">
                  <a16:creationId xmlns:a16="http://schemas.microsoft.com/office/drawing/2014/main" id="{99FAC020-C4EB-48FF-83BC-F3490DF2B92E}"/>
                </a:ext>
              </a:extLst>
            </p:cNvPr>
            <p:cNvSpPr/>
            <p:nvPr/>
          </p:nvSpPr>
          <p:spPr>
            <a:xfrm>
              <a:off x="3670470" y="3296728"/>
              <a:ext cx="118403" cy="391340"/>
            </a:xfrm>
            <a:custGeom>
              <a:avLst/>
              <a:gdLst/>
              <a:ahLst/>
              <a:cxnLst/>
              <a:rect l="l" t="t" r="r" b="b"/>
              <a:pathLst>
                <a:path w="1963" h="6488" extrusionOk="0">
                  <a:moveTo>
                    <a:pt x="62" y="1"/>
                  </a:moveTo>
                  <a:cubicBezTo>
                    <a:pt x="31" y="1"/>
                    <a:pt x="1" y="21"/>
                    <a:pt x="1" y="62"/>
                  </a:cubicBezTo>
                  <a:cubicBezTo>
                    <a:pt x="11" y="2522"/>
                    <a:pt x="1831" y="6416"/>
                    <a:pt x="1851" y="6447"/>
                  </a:cubicBezTo>
                  <a:cubicBezTo>
                    <a:pt x="1861" y="6468"/>
                    <a:pt x="1881" y="6488"/>
                    <a:pt x="1912" y="6488"/>
                  </a:cubicBezTo>
                  <a:lnTo>
                    <a:pt x="1922" y="6488"/>
                  </a:lnTo>
                  <a:cubicBezTo>
                    <a:pt x="1953" y="6477"/>
                    <a:pt x="1963" y="6447"/>
                    <a:pt x="1963" y="6427"/>
                  </a:cubicBezTo>
                  <a:lnTo>
                    <a:pt x="1841" y="478"/>
                  </a:lnTo>
                  <a:cubicBezTo>
                    <a:pt x="1841" y="448"/>
                    <a:pt x="1820" y="417"/>
                    <a:pt x="1780" y="417"/>
                  </a:cubicBezTo>
                  <a:cubicBezTo>
                    <a:pt x="1750" y="428"/>
                    <a:pt x="1729" y="448"/>
                    <a:pt x="1729" y="478"/>
                  </a:cubicBezTo>
                  <a:lnTo>
                    <a:pt x="1841" y="6132"/>
                  </a:lnTo>
                  <a:cubicBezTo>
                    <a:pt x="1434" y="5227"/>
                    <a:pt x="133" y="2126"/>
                    <a:pt x="123" y="62"/>
                  </a:cubicBezTo>
                  <a:cubicBezTo>
                    <a:pt x="123" y="21"/>
                    <a:pt x="102" y="1"/>
                    <a:pt x="6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88;p58">
              <a:extLst>
                <a:ext uri="{FF2B5EF4-FFF2-40B4-BE49-F238E27FC236}">
                  <a16:creationId xmlns:a16="http://schemas.microsoft.com/office/drawing/2014/main" id="{50539EB0-E8CF-4989-9A85-E89863EAA27B}"/>
                </a:ext>
              </a:extLst>
            </p:cNvPr>
            <p:cNvSpPr/>
            <p:nvPr/>
          </p:nvSpPr>
          <p:spPr>
            <a:xfrm>
              <a:off x="3637960" y="3433166"/>
              <a:ext cx="437965" cy="448702"/>
            </a:xfrm>
            <a:custGeom>
              <a:avLst/>
              <a:gdLst/>
              <a:ahLst/>
              <a:cxnLst/>
              <a:rect l="l" t="t" r="r" b="b"/>
              <a:pathLst>
                <a:path w="7261" h="7439" extrusionOk="0">
                  <a:moveTo>
                    <a:pt x="3536" y="0"/>
                  </a:moveTo>
                  <a:cubicBezTo>
                    <a:pt x="2451" y="0"/>
                    <a:pt x="1226" y="738"/>
                    <a:pt x="0" y="2965"/>
                  </a:cubicBezTo>
                  <a:lnTo>
                    <a:pt x="3753" y="7439"/>
                  </a:lnTo>
                  <a:lnTo>
                    <a:pt x="7260" y="2843"/>
                  </a:lnTo>
                  <a:cubicBezTo>
                    <a:pt x="7260" y="2843"/>
                    <a:pt x="5667" y="0"/>
                    <a:pt x="3536"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89;p58">
              <a:extLst>
                <a:ext uri="{FF2B5EF4-FFF2-40B4-BE49-F238E27FC236}">
                  <a16:creationId xmlns:a16="http://schemas.microsoft.com/office/drawing/2014/main" id="{7F1EB70C-6F19-4A29-8180-7A23B041FB5D}"/>
                </a:ext>
              </a:extLst>
            </p:cNvPr>
            <p:cNvSpPr/>
            <p:nvPr/>
          </p:nvSpPr>
          <p:spPr>
            <a:xfrm>
              <a:off x="3855703" y="3432261"/>
              <a:ext cx="11098" cy="619461"/>
            </a:xfrm>
            <a:custGeom>
              <a:avLst/>
              <a:gdLst/>
              <a:ahLst/>
              <a:cxnLst/>
              <a:rect l="l" t="t" r="r" b="b"/>
              <a:pathLst>
                <a:path w="184" h="10270" extrusionOk="0">
                  <a:moveTo>
                    <a:pt x="92" y="1"/>
                  </a:moveTo>
                  <a:cubicBezTo>
                    <a:pt x="61" y="1"/>
                    <a:pt x="30" y="31"/>
                    <a:pt x="30" y="62"/>
                  </a:cubicBezTo>
                  <a:cubicBezTo>
                    <a:pt x="30" y="1048"/>
                    <a:pt x="30" y="2024"/>
                    <a:pt x="21" y="3000"/>
                  </a:cubicBezTo>
                  <a:cubicBezTo>
                    <a:pt x="10" y="5359"/>
                    <a:pt x="0" y="7800"/>
                    <a:pt x="61" y="10209"/>
                  </a:cubicBezTo>
                  <a:cubicBezTo>
                    <a:pt x="61" y="10250"/>
                    <a:pt x="92" y="10270"/>
                    <a:pt x="122" y="10270"/>
                  </a:cubicBezTo>
                  <a:cubicBezTo>
                    <a:pt x="153" y="10270"/>
                    <a:pt x="183" y="10240"/>
                    <a:pt x="183" y="10209"/>
                  </a:cubicBezTo>
                  <a:cubicBezTo>
                    <a:pt x="122" y="7800"/>
                    <a:pt x="132" y="5359"/>
                    <a:pt x="143" y="3000"/>
                  </a:cubicBezTo>
                  <a:cubicBezTo>
                    <a:pt x="143" y="2024"/>
                    <a:pt x="153" y="1048"/>
                    <a:pt x="153" y="62"/>
                  </a:cubicBezTo>
                  <a:cubicBezTo>
                    <a:pt x="153" y="31"/>
                    <a:pt x="122" y="1"/>
                    <a:pt x="9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90;p58">
              <a:extLst>
                <a:ext uri="{FF2B5EF4-FFF2-40B4-BE49-F238E27FC236}">
                  <a16:creationId xmlns:a16="http://schemas.microsoft.com/office/drawing/2014/main" id="{883B610C-CCEA-4B8F-A113-E0A31D005B6D}"/>
                </a:ext>
              </a:extLst>
            </p:cNvPr>
            <p:cNvSpPr/>
            <p:nvPr/>
          </p:nvSpPr>
          <p:spPr>
            <a:xfrm>
              <a:off x="3681508" y="3468693"/>
              <a:ext cx="186502" cy="416854"/>
            </a:xfrm>
            <a:custGeom>
              <a:avLst/>
              <a:gdLst/>
              <a:ahLst/>
              <a:cxnLst/>
              <a:rect l="l" t="t" r="r" b="b"/>
              <a:pathLst>
                <a:path w="3092" h="6911" extrusionOk="0">
                  <a:moveTo>
                    <a:pt x="1203" y="1"/>
                  </a:moveTo>
                  <a:cubicBezTo>
                    <a:pt x="1192" y="1"/>
                    <a:pt x="1181" y="3"/>
                    <a:pt x="1170" y="7"/>
                  </a:cubicBezTo>
                  <a:cubicBezTo>
                    <a:pt x="1140" y="27"/>
                    <a:pt x="1129" y="68"/>
                    <a:pt x="1149" y="99"/>
                  </a:cubicBezTo>
                  <a:cubicBezTo>
                    <a:pt x="2461" y="2101"/>
                    <a:pt x="2827" y="4979"/>
                    <a:pt x="2929" y="6229"/>
                  </a:cubicBezTo>
                  <a:cubicBezTo>
                    <a:pt x="2186" y="3748"/>
                    <a:pt x="143" y="1105"/>
                    <a:pt x="123" y="1075"/>
                  </a:cubicBezTo>
                  <a:cubicBezTo>
                    <a:pt x="112" y="1058"/>
                    <a:pt x="94" y="1050"/>
                    <a:pt x="76" y="1050"/>
                  </a:cubicBezTo>
                  <a:cubicBezTo>
                    <a:pt x="61" y="1050"/>
                    <a:pt x="45" y="1055"/>
                    <a:pt x="31" y="1064"/>
                  </a:cubicBezTo>
                  <a:cubicBezTo>
                    <a:pt x="11" y="1084"/>
                    <a:pt x="1" y="1125"/>
                    <a:pt x="21" y="1145"/>
                  </a:cubicBezTo>
                  <a:cubicBezTo>
                    <a:pt x="51" y="1176"/>
                    <a:pt x="2421" y="4257"/>
                    <a:pt x="2970" y="6870"/>
                  </a:cubicBezTo>
                  <a:cubicBezTo>
                    <a:pt x="2970" y="6890"/>
                    <a:pt x="3000" y="6911"/>
                    <a:pt x="3031" y="6911"/>
                  </a:cubicBezTo>
                  <a:cubicBezTo>
                    <a:pt x="3061" y="6911"/>
                    <a:pt x="3092" y="6880"/>
                    <a:pt x="3092" y="6850"/>
                  </a:cubicBezTo>
                  <a:cubicBezTo>
                    <a:pt x="3092" y="6809"/>
                    <a:pt x="2980" y="2681"/>
                    <a:pt x="1251" y="27"/>
                  </a:cubicBezTo>
                  <a:cubicBezTo>
                    <a:pt x="1238" y="8"/>
                    <a:pt x="1221" y="1"/>
                    <a:pt x="120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91;p58">
              <a:extLst>
                <a:ext uri="{FF2B5EF4-FFF2-40B4-BE49-F238E27FC236}">
                  <a16:creationId xmlns:a16="http://schemas.microsoft.com/office/drawing/2014/main" id="{68CC4797-CBF0-4D51-8BC6-43C34B6C43B1}"/>
                </a:ext>
              </a:extLst>
            </p:cNvPr>
            <p:cNvSpPr/>
            <p:nvPr/>
          </p:nvSpPr>
          <p:spPr>
            <a:xfrm>
              <a:off x="3859986" y="3488054"/>
              <a:ext cx="195067" cy="397492"/>
            </a:xfrm>
            <a:custGeom>
              <a:avLst/>
              <a:gdLst/>
              <a:ahLst/>
              <a:cxnLst/>
              <a:rect l="l" t="t" r="r" b="b"/>
              <a:pathLst>
                <a:path w="3234" h="6590" extrusionOk="0">
                  <a:moveTo>
                    <a:pt x="1918" y="0"/>
                  </a:moveTo>
                  <a:cubicBezTo>
                    <a:pt x="1896" y="0"/>
                    <a:pt x="1874" y="12"/>
                    <a:pt x="1861" y="31"/>
                  </a:cubicBezTo>
                  <a:cubicBezTo>
                    <a:pt x="539" y="2157"/>
                    <a:pt x="11" y="6478"/>
                    <a:pt x="11" y="6529"/>
                  </a:cubicBezTo>
                  <a:cubicBezTo>
                    <a:pt x="0" y="6559"/>
                    <a:pt x="21" y="6579"/>
                    <a:pt x="51" y="6590"/>
                  </a:cubicBezTo>
                  <a:lnTo>
                    <a:pt x="72" y="6590"/>
                  </a:lnTo>
                  <a:cubicBezTo>
                    <a:pt x="92" y="6590"/>
                    <a:pt x="112" y="6579"/>
                    <a:pt x="122" y="6569"/>
                  </a:cubicBezTo>
                  <a:lnTo>
                    <a:pt x="3224" y="1384"/>
                  </a:lnTo>
                  <a:cubicBezTo>
                    <a:pt x="3233" y="1353"/>
                    <a:pt x="3224" y="1323"/>
                    <a:pt x="3203" y="1303"/>
                  </a:cubicBezTo>
                  <a:cubicBezTo>
                    <a:pt x="3192" y="1295"/>
                    <a:pt x="3180" y="1292"/>
                    <a:pt x="3168" y="1292"/>
                  </a:cubicBezTo>
                  <a:cubicBezTo>
                    <a:pt x="3146" y="1292"/>
                    <a:pt x="3125" y="1303"/>
                    <a:pt x="3111" y="1323"/>
                  </a:cubicBezTo>
                  <a:lnTo>
                    <a:pt x="163" y="6254"/>
                  </a:lnTo>
                  <a:cubicBezTo>
                    <a:pt x="316" y="5248"/>
                    <a:pt x="854" y="1882"/>
                    <a:pt x="1973" y="92"/>
                  </a:cubicBezTo>
                  <a:cubicBezTo>
                    <a:pt x="1983" y="72"/>
                    <a:pt x="1973" y="31"/>
                    <a:pt x="1952" y="11"/>
                  </a:cubicBezTo>
                  <a:cubicBezTo>
                    <a:pt x="1942" y="4"/>
                    <a:pt x="1930" y="0"/>
                    <a:pt x="191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92;p58">
              <a:extLst>
                <a:ext uri="{FF2B5EF4-FFF2-40B4-BE49-F238E27FC236}">
                  <a16:creationId xmlns:a16="http://schemas.microsoft.com/office/drawing/2014/main" id="{C7A08962-4DAA-4FFA-A8D3-9B2655C0C53F}"/>
                </a:ext>
              </a:extLst>
            </p:cNvPr>
            <p:cNvSpPr/>
            <p:nvPr/>
          </p:nvSpPr>
          <p:spPr>
            <a:xfrm>
              <a:off x="3394702" y="3727936"/>
              <a:ext cx="337175" cy="287654"/>
            </a:xfrm>
            <a:custGeom>
              <a:avLst/>
              <a:gdLst/>
              <a:ahLst/>
              <a:cxnLst/>
              <a:rect l="l" t="t" r="r" b="b"/>
              <a:pathLst>
                <a:path w="5590" h="4769" extrusionOk="0">
                  <a:moveTo>
                    <a:pt x="3393" y="0"/>
                  </a:moveTo>
                  <a:cubicBezTo>
                    <a:pt x="1" y="0"/>
                    <a:pt x="1177" y="4179"/>
                    <a:pt x="1177" y="4179"/>
                  </a:cubicBezTo>
                  <a:lnTo>
                    <a:pt x="5590" y="4768"/>
                  </a:lnTo>
                  <a:lnTo>
                    <a:pt x="5193" y="295"/>
                  </a:lnTo>
                  <a:cubicBezTo>
                    <a:pt x="4483" y="90"/>
                    <a:pt x="3889" y="0"/>
                    <a:pt x="3393"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93;p58">
              <a:extLst>
                <a:ext uri="{FF2B5EF4-FFF2-40B4-BE49-F238E27FC236}">
                  <a16:creationId xmlns:a16="http://schemas.microsoft.com/office/drawing/2014/main" id="{355EF170-C48A-4808-AB7D-9E21D00AF370}"/>
                </a:ext>
              </a:extLst>
            </p:cNvPr>
            <p:cNvSpPr/>
            <p:nvPr/>
          </p:nvSpPr>
          <p:spPr>
            <a:xfrm>
              <a:off x="3487710" y="3768650"/>
              <a:ext cx="337959" cy="339527"/>
            </a:xfrm>
            <a:custGeom>
              <a:avLst/>
              <a:gdLst/>
              <a:ahLst/>
              <a:cxnLst/>
              <a:rect l="l" t="t" r="r" b="b"/>
              <a:pathLst>
                <a:path w="5603" h="5629" extrusionOk="0">
                  <a:moveTo>
                    <a:pt x="46" y="0"/>
                  </a:moveTo>
                  <a:cubicBezTo>
                    <a:pt x="34" y="0"/>
                    <a:pt x="21" y="6"/>
                    <a:pt x="11" y="16"/>
                  </a:cubicBezTo>
                  <a:cubicBezTo>
                    <a:pt x="1" y="36"/>
                    <a:pt x="1" y="67"/>
                    <a:pt x="11" y="87"/>
                  </a:cubicBezTo>
                  <a:cubicBezTo>
                    <a:pt x="550" y="616"/>
                    <a:pt x="1088" y="1145"/>
                    <a:pt x="1617" y="1673"/>
                  </a:cubicBezTo>
                  <a:cubicBezTo>
                    <a:pt x="2909" y="2955"/>
                    <a:pt x="4240" y="4276"/>
                    <a:pt x="5512" y="5619"/>
                  </a:cubicBezTo>
                  <a:cubicBezTo>
                    <a:pt x="5521" y="5628"/>
                    <a:pt x="5532" y="5628"/>
                    <a:pt x="5552" y="5628"/>
                  </a:cubicBezTo>
                  <a:cubicBezTo>
                    <a:pt x="5562" y="5628"/>
                    <a:pt x="5573" y="5628"/>
                    <a:pt x="5582" y="5619"/>
                  </a:cubicBezTo>
                  <a:cubicBezTo>
                    <a:pt x="5603" y="5598"/>
                    <a:pt x="5603" y="5567"/>
                    <a:pt x="5582" y="5558"/>
                  </a:cubicBezTo>
                  <a:cubicBezTo>
                    <a:pt x="4301" y="4205"/>
                    <a:pt x="2970" y="2883"/>
                    <a:pt x="1678" y="1612"/>
                  </a:cubicBezTo>
                  <a:cubicBezTo>
                    <a:pt x="1149" y="1084"/>
                    <a:pt x="611" y="555"/>
                    <a:pt x="82" y="16"/>
                  </a:cubicBezTo>
                  <a:cubicBezTo>
                    <a:pt x="72" y="6"/>
                    <a:pt x="59" y="0"/>
                    <a:pt x="4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94;p58">
              <a:extLst>
                <a:ext uri="{FF2B5EF4-FFF2-40B4-BE49-F238E27FC236}">
                  <a16:creationId xmlns:a16="http://schemas.microsoft.com/office/drawing/2014/main" id="{C92ABD20-0499-4A72-B910-D04250688E12}"/>
                </a:ext>
              </a:extLst>
            </p:cNvPr>
            <p:cNvSpPr/>
            <p:nvPr/>
          </p:nvSpPr>
          <p:spPr>
            <a:xfrm>
              <a:off x="3565579" y="3727876"/>
              <a:ext cx="169311" cy="290730"/>
            </a:xfrm>
            <a:custGeom>
              <a:avLst/>
              <a:gdLst/>
              <a:ahLst/>
              <a:cxnLst/>
              <a:rect l="l" t="t" r="r" b="b"/>
              <a:pathLst>
                <a:path w="2807" h="4820" extrusionOk="0">
                  <a:moveTo>
                    <a:pt x="1231" y="0"/>
                  </a:moveTo>
                  <a:cubicBezTo>
                    <a:pt x="1200" y="0"/>
                    <a:pt x="1191" y="31"/>
                    <a:pt x="1191" y="52"/>
                  </a:cubicBezTo>
                  <a:cubicBezTo>
                    <a:pt x="1191" y="82"/>
                    <a:pt x="1526" y="2624"/>
                    <a:pt x="2461" y="4383"/>
                  </a:cubicBezTo>
                  <a:cubicBezTo>
                    <a:pt x="1841" y="3640"/>
                    <a:pt x="479" y="1882"/>
                    <a:pt x="93" y="82"/>
                  </a:cubicBezTo>
                  <a:cubicBezTo>
                    <a:pt x="93" y="52"/>
                    <a:pt x="62" y="41"/>
                    <a:pt x="41" y="41"/>
                  </a:cubicBezTo>
                  <a:cubicBezTo>
                    <a:pt x="21" y="52"/>
                    <a:pt x="1" y="72"/>
                    <a:pt x="1" y="102"/>
                  </a:cubicBezTo>
                  <a:cubicBezTo>
                    <a:pt x="509" y="2471"/>
                    <a:pt x="2696" y="4779"/>
                    <a:pt x="2716" y="4810"/>
                  </a:cubicBezTo>
                  <a:cubicBezTo>
                    <a:pt x="2726" y="4820"/>
                    <a:pt x="2736" y="4820"/>
                    <a:pt x="2757" y="4820"/>
                  </a:cubicBezTo>
                  <a:cubicBezTo>
                    <a:pt x="2766" y="4820"/>
                    <a:pt x="2777" y="4820"/>
                    <a:pt x="2777" y="4810"/>
                  </a:cubicBezTo>
                  <a:cubicBezTo>
                    <a:pt x="2797" y="4799"/>
                    <a:pt x="2807" y="4769"/>
                    <a:pt x="2787" y="4749"/>
                  </a:cubicBezTo>
                  <a:cubicBezTo>
                    <a:pt x="1668" y="3030"/>
                    <a:pt x="1282" y="72"/>
                    <a:pt x="1282" y="41"/>
                  </a:cubicBezTo>
                  <a:cubicBezTo>
                    <a:pt x="1282" y="11"/>
                    <a:pt x="1252" y="0"/>
                    <a:pt x="12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95;p58">
              <a:extLst>
                <a:ext uri="{FF2B5EF4-FFF2-40B4-BE49-F238E27FC236}">
                  <a16:creationId xmlns:a16="http://schemas.microsoft.com/office/drawing/2014/main" id="{7EE26B8D-B048-40DE-86BA-909141B419A1}"/>
                </a:ext>
              </a:extLst>
            </p:cNvPr>
            <p:cNvSpPr/>
            <p:nvPr/>
          </p:nvSpPr>
          <p:spPr>
            <a:xfrm>
              <a:off x="3455863" y="3861418"/>
              <a:ext cx="279029" cy="157187"/>
            </a:xfrm>
            <a:custGeom>
              <a:avLst/>
              <a:gdLst/>
              <a:ahLst/>
              <a:cxnLst/>
              <a:rect l="l" t="t" r="r" b="b"/>
              <a:pathLst>
                <a:path w="4626" h="2606" extrusionOk="0">
                  <a:moveTo>
                    <a:pt x="46" y="0"/>
                  </a:moveTo>
                  <a:cubicBezTo>
                    <a:pt x="23" y="0"/>
                    <a:pt x="8" y="17"/>
                    <a:pt x="0" y="34"/>
                  </a:cubicBezTo>
                  <a:cubicBezTo>
                    <a:pt x="0" y="64"/>
                    <a:pt x="10" y="84"/>
                    <a:pt x="41" y="95"/>
                  </a:cubicBezTo>
                  <a:cubicBezTo>
                    <a:pt x="1616" y="461"/>
                    <a:pt x="3742" y="1986"/>
                    <a:pt x="4362" y="2463"/>
                  </a:cubicBezTo>
                  <a:lnTo>
                    <a:pt x="81" y="1386"/>
                  </a:lnTo>
                  <a:cubicBezTo>
                    <a:pt x="78" y="1384"/>
                    <a:pt x="74" y="1383"/>
                    <a:pt x="70" y="1383"/>
                  </a:cubicBezTo>
                  <a:cubicBezTo>
                    <a:pt x="51" y="1383"/>
                    <a:pt x="30" y="1400"/>
                    <a:pt x="30" y="1417"/>
                  </a:cubicBezTo>
                  <a:cubicBezTo>
                    <a:pt x="20" y="1447"/>
                    <a:pt x="30" y="1467"/>
                    <a:pt x="61" y="1478"/>
                  </a:cubicBezTo>
                  <a:lnTo>
                    <a:pt x="4555" y="2606"/>
                  </a:lnTo>
                  <a:lnTo>
                    <a:pt x="4576" y="2606"/>
                  </a:lnTo>
                  <a:cubicBezTo>
                    <a:pt x="4585" y="2606"/>
                    <a:pt x="4606" y="2596"/>
                    <a:pt x="4616" y="2576"/>
                  </a:cubicBezTo>
                  <a:cubicBezTo>
                    <a:pt x="4626" y="2565"/>
                    <a:pt x="4616" y="2535"/>
                    <a:pt x="4596" y="2524"/>
                  </a:cubicBezTo>
                  <a:cubicBezTo>
                    <a:pt x="4576" y="2504"/>
                    <a:pt x="1932" y="441"/>
                    <a:pt x="61" y="3"/>
                  </a:cubicBezTo>
                  <a:cubicBezTo>
                    <a:pt x="56" y="1"/>
                    <a:pt x="50" y="0"/>
                    <a:pt x="4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6;p58">
              <a:extLst>
                <a:ext uri="{FF2B5EF4-FFF2-40B4-BE49-F238E27FC236}">
                  <a16:creationId xmlns:a16="http://schemas.microsoft.com/office/drawing/2014/main" id="{D78B51AB-8E12-432C-B678-7BCEAE1EA3D9}"/>
                </a:ext>
              </a:extLst>
            </p:cNvPr>
            <p:cNvSpPr/>
            <p:nvPr/>
          </p:nvSpPr>
          <p:spPr>
            <a:xfrm>
              <a:off x="3720111" y="4043757"/>
              <a:ext cx="304905" cy="328127"/>
            </a:xfrm>
            <a:custGeom>
              <a:avLst/>
              <a:gdLst/>
              <a:ahLst/>
              <a:cxnLst/>
              <a:rect l="l" t="t" r="r" b="b"/>
              <a:pathLst>
                <a:path w="5055" h="5440" extrusionOk="0">
                  <a:moveTo>
                    <a:pt x="1" y="0"/>
                  </a:moveTo>
                  <a:lnTo>
                    <a:pt x="1" y="5439"/>
                  </a:lnTo>
                  <a:lnTo>
                    <a:pt x="5055" y="5439"/>
                  </a:lnTo>
                  <a:lnTo>
                    <a:pt x="5055" y="0"/>
                  </a:ln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97;p58">
              <a:extLst>
                <a:ext uri="{FF2B5EF4-FFF2-40B4-BE49-F238E27FC236}">
                  <a16:creationId xmlns:a16="http://schemas.microsoft.com/office/drawing/2014/main" id="{AC7CBEBB-5669-42A8-AA19-69F33301F0CD}"/>
                </a:ext>
              </a:extLst>
            </p:cNvPr>
            <p:cNvSpPr/>
            <p:nvPr/>
          </p:nvSpPr>
          <p:spPr>
            <a:xfrm>
              <a:off x="3694356" y="4323991"/>
              <a:ext cx="7419" cy="122686"/>
            </a:xfrm>
            <a:custGeom>
              <a:avLst/>
              <a:gdLst/>
              <a:ahLst/>
              <a:cxnLst/>
              <a:rect l="l" t="t" r="r" b="b"/>
              <a:pathLst>
                <a:path w="123" h="2034" extrusionOk="0">
                  <a:moveTo>
                    <a:pt x="62" y="0"/>
                  </a:moveTo>
                  <a:cubicBezTo>
                    <a:pt x="21" y="0"/>
                    <a:pt x="1" y="21"/>
                    <a:pt x="1" y="61"/>
                  </a:cubicBezTo>
                  <a:lnTo>
                    <a:pt x="1" y="1973"/>
                  </a:lnTo>
                  <a:cubicBezTo>
                    <a:pt x="1" y="2004"/>
                    <a:pt x="21" y="2034"/>
                    <a:pt x="62" y="2034"/>
                  </a:cubicBezTo>
                  <a:cubicBezTo>
                    <a:pt x="93" y="2034"/>
                    <a:pt x="123" y="2004"/>
                    <a:pt x="123" y="1973"/>
                  </a:cubicBezTo>
                  <a:lnTo>
                    <a:pt x="123" y="61"/>
                  </a:lnTo>
                  <a:cubicBezTo>
                    <a:pt x="123" y="21"/>
                    <a:pt x="93" y="0"/>
                    <a:pt x="6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98;p58">
              <a:extLst>
                <a:ext uri="{FF2B5EF4-FFF2-40B4-BE49-F238E27FC236}">
                  <a16:creationId xmlns:a16="http://schemas.microsoft.com/office/drawing/2014/main" id="{70906136-4669-4EA5-AC78-3F32614C3E2D}"/>
                </a:ext>
              </a:extLst>
            </p:cNvPr>
            <p:cNvSpPr/>
            <p:nvPr/>
          </p:nvSpPr>
          <p:spPr>
            <a:xfrm>
              <a:off x="4033578" y="4330083"/>
              <a:ext cx="7419" cy="122746"/>
            </a:xfrm>
            <a:custGeom>
              <a:avLst/>
              <a:gdLst/>
              <a:ahLst/>
              <a:cxnLst/>
              <a:rect l="l" t="t" r="r" b="b"/>
              <a:pathLst>
                <a:path w="123" h="2035" extrusionOk="0">
                  <a:moveTo>
                    <a:pt x="61" y="1"/>
                  </a:moveTo>
                  <a:cubicBezTo>
                    <a:pt x="30" y="1"/>
                    <a:pt x="0" y="32"/>
                    <a:pt x="0" y="62"/>
                  </a:cubicBezTo>
                  <a:lnTo>
                    <a:pt x="0" y="1973"/>
                  </a:lnTo>
                  <a:cubicBezTo>
                    <a:pt x="0" y="2004"/>
                    <a:pt x="30" y="2034"/>
                    <a:pt x="61" y="2034"/>
                  </a:cubicBezTo>
                  <a:cubicBezTo>
                    <a:pt x="102" y="2034"/>
                    <a:pt x="122" y="2004"/>
                    <a:pt x="122" y="1973"/>
                  </a:cubicBezTo>
                  <a:lnTo>
                    <a:pt x="122" y="62"/>
                  </a:lnTo>
                  <a:cubicBezTo>
                    <a:pt x="122" y="32"/>
                    <a:pt x="102" y="1"/>
                    <a:pt x="6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99;p58">
              <a:extLst>
                <a:ext uri="{FF2B5EF4-FFF2-40B4-BE49-F238E27FC236}">
                  <a16:creationId xmlns:a16="http://schemas.microsoft.com/office/drawing/2014/main" id="{1D189AEE-03CA-440E-A001-10436289A6F5}"/>
                </a:ext>
              </a:extLst>
            </p:cNvPr>
            <p:cNvSpPr/>
            <p:nvPr/>
          </p:nvSpPr>
          <p:spPr>
            <a:xfrm>
              <a:off x="3696226" y="4370617"/>
              <a:ext cx="340432" cy="7419"/>
            </a:xfrm>
            <a:custGeom>
              <a:avLst/>
              <a:gdLst/>
              <a:ahLst/>
              <a:cxnLst/>
              <a:rect l="l" t="t" r="r" b="b"/>
              <a:pathLst>
                <a:path w="5644" h="123" extrusionOk="0">
                  <a:moveTo>
                    <a:pt x="62" y="0"/>
                  </a:moveTo>
                  <a:cubicBezTo>
                    <a:pt x="31" y="0"/>
                    <a:pt x="1" y="31"/>
                    <a:pt x="1" y="61"/>
                  </a:cubicBezTo>
                  <a:cubicBezTo>
                    <a:pt x="1" y="92"/>
                    <a:pt x="31" y="122"/>
                    <a:pt x="62" y="122"/>
                  </a:cubicBezTo>
                  <a:lnTo>
                    <a:pt x="5582" y="122"/>
                  </a:lnTo>
                  <a:cubicBezTo>
                    <a:pt x="5623" y="122"/>
                    <a:pt x="5643" y="92"/>
                    <a:pt x="5643" y="61"/>
                  </a:cubicBezTo>
                  <a:cubicBezTo>
                    <a:pt x="5643" y="31"/>
                    <a:pt x="5623" y="0"/>
                    <a:pt x="558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360;p34">
            <a:extLst>
              <a:ext uri="{FF2B5EF4-FFF2-40B4-BE49-F238E27FC236}">
                <a16:creationId xmlns:a16="http://schemas.microsoft.com/office/drawing/2014/main" id="{590B8B0C-EE9A-4553-9DC0-69CC320B57BC}"/>
              </a:ext>
            </a:extLst>
          </p:cNvPr>
          <p:cNvSpPr txBox="1">
            <a:spLocks/>
          </p:cNvSpPr>
          <p:nvPr/>
        </p:nvSpPr>
        <p:spPr>
          <a:xfrm>
            <a:off x="1543210" y="1754806"/>
            <a:ext cx="5711506" cy="150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rgbClr val="434343"/>
              </a:buClr>
              <a:buSzPts val="1400"/>
              <a:buFont typeface="Archivo Narrow"/>
              <a:buChar char="●"/>
              <a:defRPr sz="16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2pPr>
            <a:lvl3pPr marL="1371600" marR="0" lvl="2"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3pPr>
            <a:lvl4pPr marL="1828800" marR="0" lvl="3"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4pPr>
            <a:lvl5pPr marL="2286000" marR="0" lvl="4"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5pPr>
            <a:lvl6pPr marL="2743200" marR="0" lvl="5"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6pPr>
            <a:lvl7pPr marL="3200400" marR="0" lvl="6"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7pPr>
            <a:lvl8pPr marL="3657600" marR="0" lvl="7"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8pPr>
            <a:lvl9pPr marL="4114800" marR="0" lvl="8" indent="-317500" algn="l" rtl="0">
              <a:lnSpc>
                <a:spcPct val="115000"/>
              </a:lnSpc>
              <a:spcBef>
                <a:spcPts val="0"/>
              </a:spcBef>
              <a:spcAft>
                <a:spcPts val="0"/>
              </a:spcAft>
              <a:buClr>
                <a:srgbClr val="434343"/>
              </a:buClr>
              <a:buSzPts val="1400"/>
              <a:buFont typeface="Archivo Narrow"/>
              <a:buChar char="■"/>
              <a:defRPr sz="1400" b="0" i="0" u="none" strike="noStrike" cap="none">
                <a:solidFill>
                  <a:srgbClr val="434343"/>
                </a:solidFill>
                <a:latin typeface="Archivo Narrow"/>
                <a:ea typeface="Archivo Narrow"/>
                <a:cs typeface="Archivo Narrow"/>
                <a:sym typeface="Archivo Narrow"/>
              </a:defRPr>
            </a:lvl9pPr>
          </a:lstStyle>
          <a:p>
            <a:pPr marL="139700" indent="0" algn="l">
              <a:buNone/>
            </a:pPr>
            <a:r>
              <a:rPr lang="en-US" altLang="zh-CN" sz="1400" b="0" kern="1200" dirty="0">
                <a:solidFill>
                  <a:schemeClr val="tx1"/>
                </a:solidFill>
                <a:effectLst/>
                <a:latin typeface="Arial Narrow" panose="020B0606020202030204" pitchFamily="34" charset="0"/>
                <a:ea typeface="+mn-ea"/>
                <a:cs typeface="+mn-cs"/>
              </a:rPr>
              <a:t>People, especially youths, are </a:t>
            </a:r>
            <a:r>
              <a:rPr lang="en-US" altLang="zh-CN" sz="1400" b="1" kern="1200" dirty="0">
                <a:solidFill>
                  <a:schemeClr val="tx1"/>
                </a:solidFill>
                <a:effectLst/>
                <a:latin typeface="Arial Narrow" panose="020B0606020202030204" pitchFamily="34" charset="0"/>
                <a:ea typeface="+mn-ea"/>
                <a:cs typeface="+mn-cs"/>
              </a:rPr>
              <a:t>losing interest </a:t>
            </a:r>
            <a:r>
              <a:rPr lang="en-US" altLang="zh-CN" sz="1400" b="0" kern="1200" dirty="0">
                <a:solidFill>
                  <a:schemeClr val="tx1"/>
                </a:solidFill>
                <a:effectLst/>
                <a:latin typeface="Arial Narrow" panose="020B0606020202030204" pitchFamily="34" charset="0"/>
                <a:ea typeface="+mn-ea"/>
                <a:cs typeface="+mn-cs"/>
              </a:rPr>
              <a:t>in </a:t>
            </a:r>
            <a:r>
              <a:rPr lang="en-US" altLang="zh-CN" sz="1400" b="1" kern="1200" dirty="0">
                <a:solidFill>
                  <a:schemeClr val="tx1"/>
                </a:solidFill>
                <a:effectLst/>
                <a:latin typeface="Arial Narrow" panose="020B0606020202030204" pitchFamily="34" charset="0"/>
                <a:ea typeface="+mn-ea"/>
                <a:cs typeface="+mn-cs"/>
              </a:rPr>
              <a:t>embracing nature</a:t>
            </a:r>
            <a:r>
              <a:rPr lang="en-US" altLang="zh-CN" sz="1400" b="0" kern="1200" dirty="0">
                <a:solidFill>
                  <a:schemeClr val="tx1"/>
                </a:solidFill>
                <a:effectLst/>
                <a:latin typeface="Arial Narrow" panose="020B0606020202030204" pitchFamily="34" charset="0"/>
                <a:ea typeface="+mn-ea"/>
                <a:cs typeface="+mn-cs"/>
              </a:rPr>
              <a:t> nowadays</a:t>
            </a:r>
            <a:r>
              <a:rPr lang="en-US" altLang="zh-CN" sz="1400" b="0" dirty="0">
                <a:latin typeface="Arial Narrow" panose="020B0606020202030204" pitchFamily="34" charset="0"/>
              </a:rPr>
              <a:t>. Mostly, 7 out of 10 Singaporeans youths are occupied with a </a:t>
            </a:r>
            <a:r>
              <a:rPr lang="en-US" altLang="zh-CN" sz="1400" b="1" dirty="0">
                <a:latin typeface="Arial Narrow" panose="020B0606020202030204" pitchFamily="34" charset="0"/>
              </a:rPr>
              <a:t>stressful lifestyle</a:t>
            </a:r>
            <a:r>
              <a:rPr lang="en-US" altLang="zh-CN" sz="1400" dirty="0">
                <a:latin typeface="Arial Narrow" panose="020B0606020202030204" pitchFamily="34" charset="0"/>
              </a:rPr>
              <a:t>.</a:t>
            </a:r>
            <a:r>
              <a:rPr lang="zh-CN" altLang="en-US" sz="1400" dirty="0">
                <a:latin typeface="Arial Narrow" panose="020B0606020202030204" pitchFamily="34" charset="0"/>
              </a:rPr>
              <a:t> </a:t>
            </a:r>
            <a:r>
              <a:rPr lang="en-US" altLang="zh-CN" sz="1400" b="0" dirty="0">
                <a:latin typeface="Arial Narrow" panose="020B0606020202030204" pitchFamily="34" charset="0"/>
              </a:rPr>
              <a:t>Subsequently, </a:t>
            </a:r>
            <a:r>
              <a:rPr lang="en-US" altLang="zh-CN" sz="1400" b="1" dirty="0">
                <a:solidFill>
                  <a:srgbClr val="000000"/>
                </a:solidFill>
                <a:effectLst/>
                <a:latin typeface="Arial Narrow" panose="020B0606020202030204" pitchFamily="34" charset="0"/>
              </a:rPr>
              <a:t>stress-related mental disorders </a:t>
            </a:r>
            <a:r>
              <a:rPr lang="en-US" altLang="zh-CN" sz="1400" b="0" dirty="0">
                <a:solidFill>
                  <a:srgbClr val="000000"/>
                </a:solidFill>
                <a:effectLst/>
                <a:latin typeface="Arial Narrow" panose="020B0606020202030204" pitchFamily="34" charset="0"/>
              </a:rPr>
              <a:t>will be developed along the accumulation of stress level. </a:t>
            </a:r>
            <a:r>
              <a:rPr lang="en-US" altLang="zh-CN" sz="1400" b="0" dirty="0">
                <a:solidFill>
                  <a:srgbClr val="000000"/>
                </a:solidFill>
                <a:latin typeface="Arial Narrow" panose="020B0606020202030204" pitchFamily="34" charset="0"/>
              </a:rPr>
              <a:t>Based on my research, </a:t>
            </a:r>
            <a:r>
              <a:rPr lang="en-US" altLang="zh-CN" sz="1400" b="1" dirty="0">
                <a:solidFill>
                  <a:srgbClr val="000000"/>
                </a:solidFill>
                <a:latin typeface="Arial Narrow" panose="020B0606020202030204" pitchFamily="34" charset="0"/>
              </a:rPr>
              <a:t>visiting nature </a:t>
            </a:r>
            <a:r>
              <a:rPr lang="en-US" altLang="zh-CN" sz="1400" b="0" dirty="0">
                <a:solidFill>
                  <a:srgbClr val="000000"/>
                </a:solidFill>
                <a:latin typeface="Arial Narrow" panose="020B0606020202030204" pitchFamily="34" charset="0"/>
              </a:rPr>
              <a:t>park is the most efficient way to help youths to </a:t>
            </a:r>
            <a:r>
              <a:rPr lang="en-US" altLang="zh-CN" sz="1400" b="1" dirty="0">
                <a:solidFill>
                  <a:srgbClr val="000000"/>
                </a:solidFill>
                <a:latin typeface="Arial Narrow" panose="020B0606020202030204" pitchFamily="34" charset="0"/>
              </a:rPr>
              <a:t>de-stress</a:t>
            </a:r>
            <a:r>
              <a:rPr lang="en-US" altLang="zh-CN" sz="1400" b="0" dirty="0">
                <a:solidFill>
                  <a:srgbClr val="000000"/>
                </a:solidFill>
                <a:latin typeface="Arial Narrow" panose="020B0606020202030204" pitchFamily="34" charset="0"/>
              </a:rPr>
              <a:t> mentally and physically. </a:t>
            </a:r>
            <a:endParaRPr lang="zh-CN" altLang="en-US" sz="1400" dirty="0">
              <a:solidFill>
                <a:schemeClr val="tx1"/>
              </a:solidFill>
              <a:latin typeface="Arial Narrow" panose="020B0606020202030204" pitchFamily="34" charset="0"/>
            </a:endParaRPr>
          </a:p>
        </p:txBody>
      </p:sp>
      <p:sp>
        <p:nvSpPr>
          <p:cNvPr id="243" name="标题 3">
            <a:extLst>
              <a:ext uri="{FF2B5EF4-FFF2-40B4-BE49-F238E27FC236}">
                <a16:creationId xmlns:a16="http://schemas.microsoft.com/office/drawing/2014/main" id="{820C1433-1DA3-4A0F-86A6-37FBA3811352}"/>
              </a:ext>
            </a:extLst>
          </p:cNvPr>
          <p:cNvSpPr txBox="1">
            <a:spLocks/>
          </p:cNvSpPr>
          <p:nvPr/>
        </p:nvSpPr>
        <p:spPr>
          <a:xfrm>
            <a:off x="3552816" y="1210886"/>
            <a:ext cx="33222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pPr algn="l"/>
            <a:r>
              <a:rPr lang="en-US" altLang="zh-CN" dirty="0">
                <a:solidFill>
                  <a:schemeClr val="bg2"/>
                </a:solidFill>
              </a:rPr>
              <a:t>Problem </a:t>
            </a:r>
            <a:endParaRPr lang="zh-CN" altLang="en-US" dirty="0">
              <a:solidFill>
                <a:schemeClr val="bg2"/>
              </a:solidFill>
            </a:endParaRPr>
          </a:p>
        </p:txBody>
      </p:sp>
      <p:sp>
        <p:nvSpPr>
          <p:cNvPr id="256" name="标题 3">
            <a:extLst>
              <a:ext uri="{FF2B5EF4-FFF2-40B4-BE49-F238E27FC236}">
                <a16:creationId xmlns:a16="http://schemas.microsoft.com/office/drawing/2014/main" id="{8FC4ADCF-E511-436D-9004-EAAC65289F15}"/>
              </a:ext>
            </a:extLst>
          </p:cNvPr>
          <p:cNvSpPr txBox="1">
            <a:spLocks/>
          </p:cNvSpPr>
          <p:nvPr/>
        </p:nvSpPr>
        <p:spPr>
          <a:xfrm>
            <a:off x="3941336" y="3419068"/>
            <a:ext cx="6604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pPr algn="l"/>
            <a:r>
              <a:rPr lang="en-US" altLang="zh-CN" sz="1600" dirty="0">
                <a:solidFill>
                  <a:schemeClr val="bg2"/>
                </a:solidFill>
              </a:rPr>
              <a:t>youth  </a:t>
            </a:r>
            <a:endParaRPr lang="zh-CN" altLang="en-US" sz="1600" dirty="0">
              <a:solidFill>
                <a:schemeClr val="bg2"/>
              </a:solidFill>
            </a:endParaRPr>
          </a:p>
        </p:txBody>
      </p:sp>
      <p:sp>
        <p:nvSpPr>
          <p:cNvPr id="257" name="标题 3">
            <a:extLst>
              <a:ext uri="{FF2B5EF4-FFF2-40B4-BE49-F238E27FC236}">
                <a16:creationId xmlns:a16="http://schemas.microsoft.com/office/drawing/2014/main" id="{E0AAA6D9-7A40-4439-895E-CDE5CFD585D1}"/>
              </a:ext>
            </a:extLst>
          </p:cNvPr>
          <p:cNvSpPr txBox="1">
            <a:spLocks/>
          </p:cNvSpPr>
          <p:nvPr/>
        </p:nvSpPr>
        <p:spPr>
          <a:xfrm>
            <a:off x="3362747" y="4289952"/>
            <a:ext cx="8131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pPr algn="l"/>
            <a:r>
              <a:rPr lang="en-US" altLang="zh-CN" sz="1600" dirty="0">
                <a:solidFill>
                  <a:schemeClr val="bg2"/>
                </a:solidFill>
              </a:rPr>
              <a:t>stress  </a:t>
            </a:r>
            <a:endParaRPr lang="zh-CN" altLang="en-US" sz="1600" dirty="0">
              <a:solidFill>
                <a:schemeClr val="bg2"/>
              </a:solidFill>
            </a:endParaRPr>
          </a:p>
        </p:txBody>
      </p:sp>
      <p:sp>
        <p:nvSpPr>
          <p:cNvPr id="258" name="标题 3">
            <a:extLst>
              <a:ext uri="{FF2B5EF4-FFF2-40B4-BE49-F238E27FC236}">
                <a16:creationId xmlns:a16="http://schemas.microsoft.com/office/drawing/2014/main" id="{4320A4AF-1A79-475E-865E-D960A5099687}"/>
              </a:ext>
            </a:extLst>
          </p:cNvPr>
          <p:cNvSpPr txBox="1">
            <a:spLocks/>
          </p:cNvSpPr>
          <p:nvPr/>
        </p:nvSpPr>
        <p:spPr>
          <a:xfrm>
            <a:off x="4622730" y="4279821"/>
            <a:ext cx="66040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pPr algn="l"/>
            <a:r>
              <a:rPr lang="en-US" altLang="zh-CN" sz="1600" dirty="0">
                <a:solidFill>
                  <a:schemeClr val="bg2"/>
                </a:solidFill>
              </a:rPr>
              <a:t>park  </a:t>
            </a:r>
            <a:endParaRPr lang="zh-CN" altLang="en-US" sz="1600" dirty="0">
              <a:solidFill>
                <a:schemeClr val="bg2"/>
              </a:solidFill>
            </a:endParaRPr>
          </a:p>
        </p:txBody>
      </p:sp>
      <p:cxnSp>
        <p:nvCxnSpPr>
          <p:cNvPr id="75" name="直接连接符 74">
            <a:extLst>
              <a:ext uri="{FF2B5EF4-FFF2-40B4-BE49-F238E27FC236}">
                <a16:creationId xmlns:a16="http://schemas.microsoft.com/office/drawing/2014/main" id="{0B262CA2-64CB-4526-A1B2-6FD5FDC19122}"/>
              </a:ext>
            </a:extLst>
          </p:cNvPr>
          <p:cNvCxnSpPr>
            <a:cxnSpLocks/>
            <a:stCxn id="257" idx="0"/>
          </p:cNvCxnSpPr>
          <p:nvPr/>
        </p:nvCxnSpPr>
        <p:spPr>
          <a:xfrm flipV="1">
            <a:off x="3769322" y="3925955"/>
            <a:ext cx="250049" cy="36399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1" name="直接连接符 260">
            <a:extLst>
              <a:ext uri="{FF2B5EF4-FFF2-40B4-BE49-F238E27FC236}">
                <a16:creationId xmlns:a16="http://schemas.microsoft.com/office/drawing/2014/main" id="{E6AEDF01-8846-447C-B9F2-1E70D545ACC3}"/>
              </a:ext>
            </a:extLst>
          </p:cNvPr>
          <p:cNvCxnSpPr>
            <a:cxnSpLocks/>
            <a:endCxn id="260" idx="2"/>
          </p:cNvCxnSpPr>
          <p:nvPr/>
        </p:nvCxnSpPr>
        <p:spPr>
          <a:xfrm flipV="1">
            <a:off x="4034460" y="4566171"/>
            <a:ext cx="511081" cy="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2" name="直接连接符 261">
            <a:extLst>
              <a:ext uri="{FF2B5EF4-FFF2-40B4-BE49-F238E27FC236}">
                <a16:creationId xmlns:a16="http://schemas.microsoft.com/office/drawing/2014/main" id="{B48CBA56-B482-415A-AAD4-AD099D0AC197}"/>
              </a:ext>
            </a:extLst>
          </p:cNvPr>
          <p:cNvCxnSpPr>
            <a:cxnSpLocks/>
          </p:cNvCxnSpPr>
          <p:nvPr/>
        </p:nvCxnSpPr>
        <p:spPr>
          <a:xfrm flipH="1" flipV="1">
            <a:off x="4537396" y="3909587"/>
            <a:ext cx="271109" cy="37023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9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34"/>
          <p:cNvSpPr txBox="1">
            <a:spLocks noGrp="1"/>
          </p:cNvSpPr>
          <p:nvPr>
            <p:ph type="body" idx="1"/>
          </p:nvPr>
        </p:nvSpPr>
        <p:spPr>
          <a:xfrm>
            <a:off x="1689515" y="2168794"/>
            <a:ext cx="5711506" cy="1531800"/>
          </a:xfrm>
          <a:prstGeom prst="rect">
            <a:avLst/>
          </a:prstGeom>
        </p:spPr>
        <p:txBody>
          <a:bodyPr spcFirstLastPara="1" wrap="square" lIns="91425" tIns="91425" rIns="91425" bIns="91425" anchor="t" anchorCtr="0">
            <a:noAutofit/>
          </a:bodyPr>
          <a:lstStyle/>
          <a:p>
            <a:pPr marL="139700" indent="0" algn="l">
              <a:lnSpc>
                <a:spcPct val="150000"/>
              </a:lnSpc>
              <a:buNone/>
            </a:pPr>
            <a:r>
              <a:rPr lang="en-US" altLang="zh-CN" dirty="0">
                <a:solidFill>
                  <a:schemeClr val="tx1"/>
                </a:solidFill>
                <a:latin typeface="Arial Narrow" panose="020B0606020202030204" pitchFamily="34" charset="0"/>
              </a:rPr>
              <a:t>To design a seat that can help users to </a:t>
            </a:r>
            <a:r>
              <a:rPr lang="en-US" altLang="zh-CN" b="1" dirty="0">
                <a:solidFill>
                  <a:schemeClr val="tx1"/>
                </a:solidFill>
                <a:latin typeface="Arial Narrow" panose="020B0606020202030204" pitchFamily="34" charset="0"/>
              </a:rPr>
              <a:t>release stress </a:t>
            </a:r>
            <a:r>
              <a:rPr lang="en-US" altLang="zh-CN" dirty="0">
                <a:solidFill>
                  <a:schemeClr val="tx1"/>
                </a:solidFill>
                <a:latin typeface="Arial Narrow" panose="020B0606020202030204" pitchFamily="34" charset="0"/>
              </a:rPr>
              <a:t>by </a:t>
            </a:r>
            <a:r>
              <a:rPr lang="en-US" altLang="zh-CN" b="1" dirty="0">
                <a:solidFill>
                  <a:schemeClr val="tx1"/>
                </a:solidFill>
                <a:latin typeface="Arial Narrow" panose="020B0606020202030204" pitchFamily="34" charset="0"/>
              </a:rPr>
              <a:t>rocking</a:t>
            </a:r>
            <a:r>
              <a:rPr lang="en-US" altLang="zh-CN" dirty="0">
                <a:solidFill>
                  <a:schemeClr val="tx1"/>
                </a:solidFill>
                <a:latin typeface="Arial Narrow" panose="020B0606020202030204" pitchFamily="34" charset="0"/>
              </a:rPr>
              <a:t> and involving the sense of </a:t>
            </a:r>
            <a:r>
              <a:rPr lang="en-US" altLang="zh-CN" b="1" dirty="0">
                <a:solidFill>
                  <a:schemeClr val="tx1"/>
                </a:solidFill>
                <a:latin typeface="Arial Narrow" panose="020B0606020202030204" pitchFamily="34" charset="0"/>
              </a:rPr>
              <a:t>hearing</a:t>
            </a:r>
            <a:r>
              <a:rPr lang="en-US" altLang="zh-CN" dirty="0">
                <a:solidFill>
                  <a:schemeClr val="tx1"/>
                </a:solidFill>
                <a:latin typeface="Arial Narrow" panose="020B0606020202030204" pitchFamily="34" charset="0"/>
              </a:rPr>
              <a:t> from the rustling gravel in parks.</a:t>
            </a:r>
            <a:endParaRPr lang="zh-CN" altLang="en-US" dirty="0">
              <a:solidFill>
                <a:schemeClr val="tx1"/>
              </a:solidFill>
              <a:latin typeface="Arial Narrow" panose="020B0606020202030204" pitchFamily="34" charset="0"/>
            </a:endParaRPr>
          </a:p>
        </p:txBody>
      </p:sp>
      <p:grpSp>
        <p:nvGrpSpPr>
          <p:cNvPr id="436" name="Google Shape;436;p34"/>
          <p:cNvGrpSpPr/>
          <p:nvPr/>
        </p:nvGrpSpPr>
        <p:grpSpPr>
          <a:xfrm>
            <a:off x="8210679" y="374862"/>
            <a:ext cx="431686" cy="386918"/>
            <a:chOff x="1288386" y="2914936"/>
            <a:chExt cx="322442" cy="289004"/>
          </a:xfrm>
        </p:grpSpPr>
        <p:sp>
          <p:nvSpPr>
            <p:cNvPr id="437" name="Google Shape;437;p34"/>
            <p:cNvSpPr/>
            <p:nvPr/>
          </p:nvSpPr>
          <p:spPr>
            <a:xfrm>
              <a:off x="1288386" y="2914936"/>
              <a:ext cx="322442" cy="289003"/>
            </a:xfrm>
            <a:custGeom>
              <a:avLst/>
              <a:gdLst/>
              <a:ahLst/>
              <a:cxnLst/>
              <a:rect l="l" t="t" r="r" b="b"/>
              <a:pathLst>
                <a:path w="7068" h="6335" extrusionOk="0">
                  <a:moveTo>
                    <a:pt x="3530" y="0"/>
                  </a:moveTo>
                  <a:cubicBezTo>
                    <a:pt x="2165" y="0"/>
                    <a:pt x="908" y="891"/>
                    <a:pt x="499" y="2268"/>
                  </a:cubicBezTo>
                  <a:cubicBezTo>
                    <a:pt x="1" y="3945"/>
                    <a:pt x="956" y="5704"/>
                    <a:pt x="2635" y="6202"/>
                  </a:cubicBezTo>
                  <a:cubicBezTo>
                    <a:pt x="2934" y="6292"/>
                    <a:pt x="3237" y="6334"/>
                    <a:pt x="3535" y="6334"/>
                  </a:cubicBezTo>
                  <a:cubicBezTo>
                    <a:pt x="4897" y="6334"/>
                    <a:pt x="6161" y="5445"/>
                    <a:pt x="6569" y="4078"/>
                  </a:cubicBezTo>
                  <a:cubicBezTo>
                    <a:pt x="7068" y="2400"/>
                    <a:pt x="6112" y="630"/>
                    <a:pt x="4434" y="133"/>
                  </a:cubicBezTo>
                  <a:cubicBezTo>
                    <a:pt x="4133" y="43"/>
                    <a:pt x="3829" y="0"/>
                    <a:pt x="3530" y="0"/>
                  </a:cubicBezTo>
                  <a:close/>
                </a:path>
              </a:pathLst>
            </a:custGeom>
            <a:solidFill>
              <a:srgbClr val="666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1344545" y="2999836"/>
              <a:ext cx="253738" cy="204104"/>
            </a:xfrm>
            <a:custGeom>
              <a:avLst/>
              <a:gdLst/>
              <a:ahLst/>
              <a:cxnLst/>
              <a:rect l="l" t="t" r="r" b="b"/>
              <a:pathLst>
                <a:path w="5562" h="4474" extrusionOk="0">
                  <a:moveTo>
                    <a:pt x="5186" y="0"/>
                  </a:moveTo>
                  <a:cubicBezTo>
                    <a:pt x="4881" y="41"/>
                    <a:pt x="4586" y="102"/>
                    <a:pt x="4291" y="193"/>
                  </a:cubicBezTo>
                  <a:cubicBezTo>
                    <a:pt x="2511" y="732"/>
                    <a:pt x="1078" y="1962"/>
                    <a:pt x="0" y="3487"/>
                  </a:cubicBezTo>
                  <a:cubicBezTo>
                    <a:pt x="376" y="3873"/>
                    <a:pt x="844" y="4179"/>
                    <a:pt x="1404" y="4341"/>
                  </a:cubicBezTo>
                  <a:cubicBezTo>
                    <a:pt x="1703" y="4431"/>
                    <a:pt x="2006" y="4473"/>
                    <a:pt x="2304" y="4473"/>
                  </a:cubicBezTo>
                  <a:cubicBezTo>
                    <a:pt x="3666" y="4473"/>
                    <a:pt x="4930" y="3584"/>
                    <a:pt x="5338" y="2217"/>
                  </a:cubicBezTo>
                  <a:cubicBezTo>
                    <a:pt x="5562" y="1454"/>
                    <a:pt x="5491" y="671"/>
                    <a:pt x="5186" y="0"/>
                  </a:cubicBezTo>
                  <a:close/>
                </a:path>
              </a:pathLst>
            </a:custGeom>
            <a:solidFill>
              <a:srgbClr val="33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2034;p58">
            <a:extLst>
              <a:ext uri="{FF2B5EF4-FFF2-40B4-BE49-F238E27FC236}">
                <a16:creationId xmlns:a16="http://schemas.microsoft.com/office/drawing/2014/main" id="{93E3C8AD-C675-4A40-AC40-0AA637CFC762}"/>
              </a:ext>
            </a:extLst>
          </p:cNvPr>
          <p:cNvGrpSpPr/>
          <p:nvPr/>
        </p:nvGrpSpPr>
        <p:grpSpPr>
          <a:xfrm>
            <a:off x="-565" y="1869632"/>
            <a:ext cx="1203493" cy="3210472"/>
            <a:chOff x="4219354" y="1571293"/>
            <a:chExt cx="1080639" cy="2882743"/>
          </a:xfrm>
        </p:grpSpPr>
        <p:sp>
          <p:nvSpPr>
            <p:cNvPr id="83" name="Google Shape;2035;p58">
              <a:extLst>
                <a:ext uri="{FF2B5EF4-FFF2-40B4-BE49-F238E27FC236}">
                  <a16:creationId xmlns:a16="http://schemas.microsoft.com/office/drawing/2014/main" id="{93B18360-6ED8-4E6A-B54D-565B6405489F}"/>
                </a:ext>
              </a:extLst>
            </p:cNvPr>
            <p:cNvSpPr/>
            <p:nvPr/>
          </p:nvSpPr>
          <p:spPr>
            <a:xfrm>
              <a:off x="4410679" y="3633419"/>
              <a:ext cx="665483" cy="665483"/>
            </a:xfrm>
            <a:custGeom>
              <a:avLst/>
              <a:gdLst/>
              <a:ahLst/>
              <a:cxnLst/>
              <a:rect l="l" t="t" r="r" b="b"/>
              <a:pathLst>
                <a:path w="11033" h="11033" extrusionOk="0">
                  <a:moveTo>
                    <a:pt x="5512" y="1"/>
                  </a:moveTo>
                  <a:cubicBezTo>
                    <a:pt x="2472" y="1"/>
                    <a:pt x="1" y="2472"/>
                    <a:pt x="1" y="5511"/>
                  </a:cubicBezTo>
                  <a:cubicBezTo>
                    <a:pt x="1" y="8562"/>
                    <a:pt x="2472" y="11033"/>
                    <a:pt x="5512" y="11033"/>
                  </a:cubicBezTo>
                  <a:cubicBezTo>
                    <a:pt x="8562" y="11033"/>
                    <a:pt x="11033" y="8562"/>
                    <a:pt x="11033" y="5511"/>
                  </a:cubicBezTo>
                  <a:cubicBezTo>
                    <a:pt x="11033" y="2472"/>
                    <a:pt x="8562" y="1"/>
                    <a:pt x="5512"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36;p58">
              <a:extLst>
                <a:ext uri="{FF2B5EF4-FFF2-40B4-BE49-F238E27FC236}">
                  <a16:creationId xmlns:a16="http://schemas.microsoft.com/office/drawing/2014/main" id="{E959D453-5648-43C7-A1A5-0E02073869B6}"/>
                </a:ext>
              </a:extLst>
            </p:cNvPr>
            <p:cNvSpPr/>
            <p:nvPr/>
          </p:nvSpPr>
          <p:spPr>
            <a:xfrm>
              <a:off x="4827709" y="3672082"/>
              <a:ext cx="248448" cy="493156"/>
            </a:xfrm>
            <a:custGeom>
              <a:avLst/>
              <a:gdLst/>
              <a:ahLst/>
              <a:cxnLst/>
              <a:rect l="l" t="t" r="r" b="b"/>
              <a:pathLst>
                <a:path w="4119" h="8176" extrusionOk="0">
                  <a:moveTo>
                    <a:pt x="1170" y="0"/>
                  </a:moveTo>
                  <a:cubicBezTo>
                    <a:pt x="794" y="498"/>
                    <a:pt x="529" y="1078"/>
                    <a:pt x="387" y="1718"/>
                  </a:cubicBezTo>
                  <a:cubicBezTo>
                    <a:pt x="1" y="3559"/>
                    <a:pt x="662" y="5715"/>
                    <a:pt x="1862" y="7138"/>
                  </a:cubicBezTo>
                  <a:cubicBezTo>
                    <a:pt x="2207" y="7534"/>
                    <a:pt x="2594" y="7880"/>
                    <a:pt x="3021" y="8175"/>
                  </a:cubicBezTo>
                  <a:cubicBezTo>
                    <a:pt x="3712" y="7260"/>
                    <a:pt x="4119" y="6111"/>
                    <a:pt x="4119" y="4870"/>
                  </a:cubicBezTo>
                  <a:cubicBezTo>
                    <a:pt x="4119" y="2756"/>
                    <a:pt x="2929" y="925"/>
                    <a:pt x="1170" y="0"/>
                  </a:cubicBezTo>
                  <a:close/>
                </a:path>
              </a:pathLst>
            </a:custGeom>
            <a:solidFill>
              <a:srgbClr val="1E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37;p58">
              <a:extLst>
                <a:ext uri="{FF2B5EF4-FFF2-40B4-BE49-F238E27FC236}">
                  <a16:creationId xmlns:a16="http://schemas.microsoft.com/office/drawing/2014/main" id="{601BB278-5B0C-4C67-8122-A3672938D8E4}"/>
                </a:ext>
              </a:extLst>
            </p:cNvPr>
            <p:cNvSpPr/>
            <p:nvPr/>
          </p:nvSpPr>
          <p:spPr>
            <a:xfrm>
              <a:off x="4573836" y="3366033"/>
              <a:ext cx="370470" cy="311600"/>
            </a:xfrm>
            <a:custGeom>
              <a:avLst/>
              <a:gdLst/>
              <a:ahLst/>
              <a:cxnLst/>
              <a:rect l="l" t="t" r="r" b="b"/>
              <a:pathLst>
                <a:path w="6142" h="5166" extrusionOk="0">
                  <a:moveTo>
                    <a:pt x="824" y="0"/>
                  </a:moveTo>
                  <a:cubicBezTo>
                    <a:pt x="316" y="549"/>
                    <a:pt x="0" y="1292"/>
                    <a:pt x="0" y="2095"/>
                  </a:cubicBezTo>
                  <a:cubicBezTo>
                    <a:pt x="0" y="3793"/>
                    <a:pt x="1373" y="5166"/>
                    <a:pt x="3071" y="5166"/>
                  </a:cubicBezTo>
                  <a:cubicBezTo>
                    <a:pt x="4759" y="5166"/>
                    <a:pt x="6141" y="3793"/>
                    <a:pt x="6141" y="2095"/>
                  </a:cubicBezTo>
                  <a:cubicBezTo>
                    <a:pt x="6141" y="1292"/>
                    <a:pt x="5827" y="549"/>
                    <a:pt x="5308"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38;p58">
              <a:extLst>
                <a:ext uri="{FF2B5EF4-FFF2-40B4-BE49-F238E27FC236}">
                  <a16:creationId xmlns:a16="http://schemas.microsoft.com/office/drawing/2014/main" id="{248D165B-5E52-45BA-853E-8D8CF22DE214}"/>
                </a:ext>
              </a:extLst>
            </p:cNvPr>
            <p:cNvSpPr/>
            <p:nvPr/>
          </p:nvSpPr>
          <p:spPr>
            <a:xfrm>
              <a:off x="4558515" y="4301312"/>
              <a:ext cx="384584" cy="8625"/>
            </a:xfrm>
            <a:custGeom>
              <a:avLst/>
              <a:gdLst/>
              <a:ahLst/>
              <a:cxnLst/>
              <a:rect l="l" t="t" r="r" b="b"/>
              <a:pathLst>
                <a:path w="6376" h="143" extrusionOk="0">
                  <a:moveTo>
                    <a:pt x="71" y="0"/>
                  </a:moveTo>
                  <a:cubicBezTo>
                    <a:pt x="31" y="0"/>
                    <a:pt x="0" y="31"/>
                    <a:pt x="0" y="71"/>
                  </a:cubicBezTo>
                  <a:cubicBezTo>
                    <a:pt x="0" y="112"/>
                    <a:pt x="31" y="143"/>
                    <a:pt x="71" y="143"/>
                  </a:cubicBezTo>
                  <a:lnTo>
                    <a:pt x="6304" y="143"/>
                  </a:lnTo>
                  <a:cubicBezTo>
                    <a:pt x="6345" y="143"/>
                    <a:pt x="6375" y="112"/>
                    <a:pt x="6375" y="71"/>
                  </a:cubicBezTo>
                  <a:cubicBezTo>
                    <a:pt x="6375" y="31"/>
                    <a:pt x="6345" y="0"/>
                    <a:pt x="630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39;p58">
              <a:extLst>
                <a:ext uri="{FF2B5EF4-FFF2-40B4-BE49-F238E27FC236}">
                  <a16:creationId xmlns:a16="http://schemas.microsoft.com/office/drawing/2014/main" id="{3465C7AD-34F3-4F4A-B1FC-32B8144281CC}"/>
                </a:ext>
              </a:extLst>
            </p:cNvPr>
            <p:cNvSpPr/>
            <p:nvPr/>
          </p:nvSpPr>
          <p:spPr>
            <a:xfrm>
              <a:off x="4627819" y="4301312"/>
              <a:ext cx="8625" cy="152724"/>
            </a:xfrm>
            <a:custGeom>
              <a:avLst/>
              <a:gdLst/>
              <a:ahLst/>
              <a:cxnLst/>
              <a:rect l="l" t="t" r="r" b="b"/>
              <a:pathLst>
                <a:path w="143" h="2532" extrusionOk="0">
                  <a:moveTo>
                    <a:pt x="72" y="0"/>
                  </a:moveTo>
                  <a:cubicBezTo>
                    <a:pt x="31" y="0"/>
                    <a:pt x="0" y="31"/>
                    <a:pt x="0" y="71"/>
                  </a:cubicBezTo>
                  <a:lnTo>
                    <a:pt x="0" y="2461"/>
                  </a:lnTo>
                  <a:cubicBezTo>
                    <a:pt x="0" y="2502"/>
                    <a:pt x="31" y="2532"/>
                    <a:pt x="72" y="2532"/>
                  </a:cubicBezTo>
                  <a:cubicBezTo>
                    <a:pt x="112" y="2532"/>
                    <a:pt x="142" y="2502"/>
                    <a:pt x="142" y="2461"/>
                  </a:cubicBezTo>
                  <a:lnTo>
                    <a:pt x="142" y="71"/>
                  </a:lnTo>
                  <a:cubicBezTo>
                    <a:pt x="142"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40;p58">
              <a:extLst>
                <a:ext uri="{FF2B5EF4-FFF2-40B4-BE49-F238E27FC236}">
                  <a16:creationId xmlns:a16="http://schemas.microsoft.com/office/drawing/2014/main" id="{C5CFD10C-9998-4A7C-9637-C75E329436CB}"/>
                </a:ext>
              </a:extLst>
            </p:cNvPr>
            <p:cNvSpPr/>
            <p:nvPr/>
          </p:nvSpPr>
          <p:spPr>
            <a:xfrm>
              <a:off x="4845503" y="4301312"/>
              <a:ext cx="8686" cy="152724"/>
            </a:xfrm>
            <a:custGeom>
              <a:avLst/>
              <a:gdLst/>
              <a:ahLst/>
              <a:cxnLst/>
              <a:rect l="l" t="t" r="r" b="b"/>
              <a:pathLst>
                <a:path w="144" h="2532" extrusionOk="0">
                  <a:moveTo>
                    <a:pt x="72" y="0"/>
                  </a:moveTo>
                  <a:cubicBezTo>
                    <a:pt x="31" y="0"/>
                    <a:pt x="1" y="31"/>
                    <a:pt x="1" y="71"/>
                  </a:cubicBezTo>
                  <a:lnTo>
                    <a:pt x="1" y="2461"/>
                  </a:lnTo>
                  <a:cubicBezTo>
                    <a:pt x="1" y="2502"/>
                    <a:pt x="31" y="2532"/>
                    <a:pt x="72" y="2532"/>
                  </a:cubicBezTo>
                  <a:cubicBezTo>
                    <a:pt x="112" y="2532"/>
                    <a:pt x="143" y="2502"/>
                    <a:pt x="143" y="2461"/>
                  </a:cubicBezTo>
                  <a:lnTo>
                    <a:pt x="143" y="71"/>
                  </a:lnTo>
                  <a:cubicBezTo>
                    <a:pt x="143"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41;p58">
              <a:extLst>
                <a:ext uri="{FF2B5EF4-FFF2-40B4-BE49-F238E27FC236}">
                  <a16:creationId xmlns:a16="http://schemas.microsoft.com/office/drawing/2014/main" id="{2F979881-3A3C-46F1-BBB5-D7CB592BCF78}"/>
                </a:ext>
              </a:extLst>
            </p:cNvPr>
            <p:cNvSpPr/>
            <p:nvPr/>
          </p:nvSpPr>
          <p:spPr>
            <a:xfrm>
              <a:off x="4750444" y="3115233"/>
              <a:ext cx="299959" cy="180952"/>
            </a:xfrm>
            <a:custGeom>
              <a:avLst/>
              <a:gdLst/>
              <a:ahLst/>
              <a:cxnLst/>
              <a:rect l="l" t="t" r="r" b="b"/>
              <a:pathLst>
                <a:path w="4973" h="3000" extrusionOk="0">
                  <a:moveTo>
                    <a:pt x="3082" y="0"/>
                  </a:moveTo>
                  <a:lnTo>
                    <a:pt x="1" y="2999"/>
                  </a:lnTo>
                  <a:lnTo>
                    <a:pt x="4007" y="2999"/>
                  </a:lnTo>
                  <a:cubicBezTo>
                    <a:pt x="4973" y="498"/>
                    <a:pt x="3082" y="0"/>
                    <a:pt x="308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42;p58">
              <a:extLst>
                <a:ext uri="{FF2B5EF4-FFF2-40B4-BE49-F238E27FC236}">
                  <a16:creationId xmlns:a16="http://schemas.microsoft.com/office/drawing/2014/main" id="{08FBF84D-E33B-4141-AC25-B7EA7EC21B6F}"/>
                </a:ext>
              </a:extLst>
            </p:cNvPr>
            <p:cNvSpPr/>
            <p:nvPr/>
          </p:nvSpPr>
          <p:spPr>
            <a:xfrm>
              <a:off x="4920959" y="3122592"/>
              <a:ext cx="163159" cy="148441"/>
            </a:xfrm>
            <a:custGeom>
              <a:avLst/>
              <a:gdLst/>
              <a:ahLst/>
              <a:cxnLst/>
              <a:rect l="l" t="t" r="r" b="b"/>
              <a:pathLst>
                <a:path w="2705" h="2461" extrusionOk="0">
                  <a:moveTo>
                    <a:pt x="1353" y="0"/>
                  </a:moveTo>
                  <a:cubicBezTo>
                    <a:pt x="1040" y="0"/>
                    <a:pt x="727" y="122"/>
                    <a:pt x="488" y="366"/>
                  </a:cubicBezTo>
                  <a:cubicBezTo>
                    <a:pt x="0" y="844"/>
                    <a:pt x="0" y="1617"/>
                    <a:pt x="488" y="2095"/>
                  </a:cubicBezTo>
                  <a:cubicBezTo>
                    <a:pt x="727" y="2339"/>
                    <a:pt x="1040" y="2461"/>
                    <a:pt x="1353" y="2461"/>
                  </a:cubicBezTo>
                  <a:cubicBezTo>
                    <a:pt x="1665" y="2461"/>
                    <a:pt x="1978" y="2339"/>
                    <a:pt x="2217" y="2095"/>
                  </a:cubicBezTo>
                  <a:cubicBezTo>
                    <a:pt x="2705" y="1617"/>
                    <a:pt x="2705" y="844"/>
                    <a:pt x="2217" y="366"/>
                  </a:cubicBezTo>
                  <a:cubicBezTo>
                    <a:pt x="1978" y="122"/>
                    <a:pt x="1665" y="0"/>
                    <a:pt x="13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43;p58">
              <a:extLst>
                <a:ext uri="{FF2B5EF4-FFF2-40B4-BE49-F238E27FC236}">
                  <a16:creationId xmlns:a16="http://schemas.microsoft.com/office/drawing/2014/main" id="{CE12E170-A427-4783-9377-A2C5F18BD114}"/>
                </a:ext>
              </a:extLst>
            </p:cNvPr>
            <p:cNvSpPr/>
            <p:nvPr/>
          </p:nvSpPr>
          <p:spPr>
            <a:xfrm>
              <a:off x="4757199" y="2800015"/>
              <a:ext cx="460645" cy="277219"/>
            </a:xfrm>
            <a:custGeom>
              <a:avLst/>
              <a:gdLst/>
              <a:ahLst/>
              <a:cxnLst/>
              <a:rect l="l" t="t" r="r" b="b"/>
              <a:pathLst>
                <a:path w="7637" h="4596" extrusionOk="0">
                  <a:moveTo>
                    <a:pt x="4719" y="0"/>
                  </a:moveTo>
                  <a:lnTo>
                    <a:pt x="1" y="4596"/>
                  </a:lnTo>
                  <a:lnTo>
                    <a:pt x="6152" y="4596"/>
                  </a:lnTo>
                  <a:cubicBezTo>
                    <a:pt x="7636" y="762"/>
                    <a:pt x="4719" y="0"/>
                    <a:pt x="471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44;p58">
              <a:extLst>
                <a:ext uri="{FF2B5EF4-FFF2-40B4-BE49-F238E27FC236}">
                  <a16:creationId xmlns:a16="http://schemas.microsoft.com/office/drawing/2014/main" id="{8F20C78E-AA58-4548-A704-5F0E58479312}"/>
                </a:ext>
              </a:extLst>
            </p:cNvPr>
            <p:cNvSpPr/>
            <p:nvPr/>
          </p:nvSpPr>
          <p:spPr>
            <a:xfrm>
              <a:off x="5030736" y="2811596"/>
              <a:ext cx="226975" cy="226975"/>
            </a:xfrm>
            <a:custGeom>
              <a:avLst/>
              <a:gdLst/>
              <a:ahLst/>
              <a:cxnLst/>
              <a:rect l="l" t="t" r="r" b="b"/>
              <a:pathLst>
                <a:path w="3763" h="3763" extrusionOk="0">
                  <a:moveTo>
                    <a:pt x="1881" y="1"/>
                  </a:moveTo>
                  <a:cubicBezTo>
                    <a:pt x="834" y="1"/>
                    <a:pt x="1" y="845"/>
                    <a:pt x="1" y="1882"/>
                  </a:cubicBezTo>
                  <a:cubicBezTo>
                    <a:pt x="1" y="2919"/>
                    <a:pt x="834" y="3763"/>
                    <a:pt x="1881" y="3763"/>
                  </a:cubicBezTo>
                  <a:cubicBezTo>
                    <a:pt x="2918" y="3763"/>
                    <a:pt x="3763" y="2919"/>
                    <a:pt x="3763" y="1882"/>
                  </a:cubicBezTo>
                  <a:cubicBezTo>
                    <a:pt x="3763"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45;p58">
              <a:extLst>
                <a:ext uri="{FF2B5EF4-FFF2-40B4-BE49-F238E27FC236}">
                  <a16:creationId xmlns:a16="http://schemas.microsoft.com/office/drawing/2014/main" id="{7479583C-3730-48C7-BF26-67167C5502B6}"/>
                </a:ext>
              </a:extLst>
            </p:cNvPr>
            <p:cNvSpPr/>
            <p:nvPr/>
          </p:nvSpPr>
          <p:spPr>
            <a:xfrm>
              <a:off x="4752313" y="2459585"/>
              <a:ext cx="504194" cy="303035"/>
            </a:xfrm>
            <a:custGeom>
              <a:avLst/>
              <a:gdLst/>
              <a:ahLst/>
              <a:cxnLst/>
              <a:rect l="l" t="t" r="r" b="b"/>
              <a:pathLst>
                <a:path w="8359" h="5024" extrusionOk="0">
                  <a:moveTo>
                    <a:pt x="5166" y="1"/>
                  </a:moveTo>
                  <a:lnTo>
                    <a:pt x="0" y="5023"/>
                  </a:lnTo>
                  <a:lnTo>
                    <a:pt x="6731" y="5023"/>
                  </a:lnTo>
                  <a:cubicBezTo>
                    <a:pt x="8358" y="834"/>
                    <a:pt x="5166" y="1"/>
                    <a:pt x="516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46;p58">
              <a:extLst>
                <a:ext uri="{FF2B5EF4-FFF2-40B4-BE49-F238E27FC236}">
                  <a16:creationId xmlns:a16="http://schemas.microsoft.com/office/drawing/2014/main" id="{A68E8B5A-A71C-4B28-B3C1-9B2CF289E200}"/>
                </a:ext>
              </a:extLst>
            </p:cNvPr>
            <p:cNvSpPr/>
            <p:nvPr/>
          </p:nvSpPr>
          <p:spPr>
            <a:xfrm>
              <a:off x="5051606" y="2471890"/>
              <a:ext cx="248387" cy="248448"/>
            </a:xfrm>
            <a:custGeom>
              <a:avLst/>
              <a:gdLst/>
              <a:ahLst/>
              <a:cxnLst/>
              <a:rect l="l" t="t" r="r" b="b"/>
              <a:pathLst>
                <a:path w="4118" h="4119" extrusionOk="0">
                  <a:moveTo>
                    <a:pt x="2054" y="0"/>
                  </a:moveTo>
                  <a:cubicBezTo>
                    <a:pt x="915" y="0"/>
                    <a:pt x="0" y="926"/>
                    <a:pt x="0" y="2064"/>
                  </a:cubicBezTo>
                  <a:cubicBezTo>
                    <a:pt x="0" y="3203"/>
                    <a:pt x="915" y="4118"/>
                    <a:pt x="2054" y="4118"/>
                  </a:cubicBezTo>
                  <a:cubicBezTo>
                    <a:pt x="3193" y="4118"/>
                    <a:pt x="4118" y="3203"/>
                    <a:pt x="4118" y="2064"/>
                  </a:cubicBezTo>
                  <a:cubicBezTo>
                    <a:pt x="4118"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47;p58">
              <a:extLst>
                <a:ext uri="{FF2B5EF4-FFF2-40B4-BE49-F238E27FC236}">
                  <a16:creationId xmlns:a16="http://schemas.microsoft.com/office/drawing/2014/main" id="{5211C6A3-952D-42D9-8E2D-D6DA0E842CCE}"/>
                </a:ext>
              </a:extLst>
            </p:cNvPr>
            <p:cNvSpPr/>
            <p:nvPr/>
          </p:nvSpPr>
          <p:spPr>
            <a:xfrm>
              <a:off x="4468342" y="3115233"/>
              <a:ext cx="300562" cy="180952"/>
            </a:xfrm>
            <a:custGeom>
              <a:avLst/>
              <a:gdLst/>
              <a:ahLst/>
              <a:cxnLst/>
              <a:rect l="l" t="t" r="r" b="b"/>
              <a:pathLst>
                <a:path w="4983" h="3000" extrusionOk="0">
                  <a:moveTo>
                    <a:pt x="1902" y="0"/>
                  </a:moveTo>
                  <a:cubicBezTo>
                    <a:pt x="1902" y="0"/>
                    <a:pt x="0" y="498"/>
                    <a:pt x="967" y="2999"/>
                  </a:cubicBezTo>
                  <a:lnTo>
                    <a:pt x="4983" y="2999"/>
                  </a:lnTo>
                  <a:lnTo>
                    <a:pt x="1902"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48;p58">
              <a:extLst>
                <a:ext uri="{FF2B5EF4-FFF2-40B4-BE49-F238E27FC236}">
                  <a16:creationId xmlns:a16="http://schemas.microsoft.com/office/drawing/2014/main" id="{73ADE586-E3F0-4678-B9E0-112D5DBA23FB}"/>
                </a:ext>
              </a:extLst>
            </p:cNvPr>
            <p:cNvSpPr/>
            <p:nvPr/>
          </p:nvSpPr>
          <p:spPr>
            <a:xfrm>
              <a:off x="4435228" y="3122592"/>
              <a:ext cx="162616" cy="148441"/>
            </a:xfrm>
            <a:custGeom>
              <a:avLst/>
              <a:gdLst/>
              <a:ahLst/>
              <a:cxnLst/>
              <a:rect l="l" t="t" r="r" b="b"/>
              <a:pathLst>
                <a:path w="2696" h="2461" extrusionOk="0">
                  <a:moveTo>
                    <a:pt x="1348" y="0"/>
                  </a:moveTo>
                  <a:cubicBezTo>
                    <a:pt x="1033" y="0"/>
                    <a:pt x="717" y="122"/>
                    <a:pt x="479" y="366"/>
                  </a:cubicBezTo>
                  <a:cubicBezTo>
                    <a:pt x="0" y="844"/>
                    <a:pt x="0" y="1617"/>
                    <a:pt x="479" y="2095"/>
                  </a:cubicBezTo>
                  <a:cubicBezTo>
                    <a:pt x="717" y="2339"/>
                    <a:pt x="1033" y="2461"/>
                    <a:pt x="1348" y="2461"/>
                  </a:cubicBezTo>
                  <a:cubicBezTo>
                    <a:pt x="1663" y="2461"/>
                    <a:pt x="1978" y="2339"/>
                    <a:pt x="2217" y="2095"/>
                  </a:cubicBezTo>
                  <a:cubicBezTo>
                    <a:pt x="2695" y="1617"/>
                    <a:pt x="2695" y="844"/>
                    <a:pt x="2217" y="366"/>
                  </a:cubicBezTo>
                  <a:cubicBezTo>
                    <a:pt x="1978" y="122"/>
                    <a:pt x="1663" y="0"/>
                    <a:pt x="13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49;p58">
              <a:extLst>
                <a:ext uri="{FF2B5EF4-FFF2-40B4-BE49-F238E27FC236}">
                  <a16:creationId xmlns:a16="http://schemas.microsoft.com/office/drawing/2014/main" id="{A210DE58-15A2-422F-8C38-C86D32922394}"/>
                </a:ext>
              </a:extLst>
            </p:cNvPr>
            <p:cNvSpPr/>
            <p:nvPr/>
          </p:nvSpPr>
          <p:spPr>
            <a:xfrm>
              <a:off x="4300962" y="2800015"/>
              <a:ext cx="460584" cy="277219"/>
            </a:xfrm>
            <a:custGeom>
              <a:avLst/>
              <a:gdLst/>
              <a:ahLst/>
              <a:cxnLst/>
              <a:rect l="l" t="t" r="r" b="b"/>
              <a:pathLst>
                <a:path w="7636" h="4596" extrusionOk="0">
                  <a:moveTo>
                    <a:pt x="2918" y="0"/>
                  </a:moveTo>
                  <a:cubicBezTo>
                    <a:pt x="2918" y="0"/>
                    <a:pt x="0" y="762"/>
                    <a:pt x="1494" y="4596"/>
                  </a:cubicBezTo>
                  <a:lnTo>
                    <a:pt x="7636" y="4596"/>
                  </a:lnTo>
                  <a:lnTo>
                    <a:pt x="291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50;p58">
              <a:extLst>
                <a:ext uri="{FF2B5EF4-FFF2-40B4-BE49-F238E27FC236}">
                  <a16:creationId xmlns:a16="http://schemas.microsoft.com/office/drawing/2014/main" id="{48226A50-E541-45B3-B55C-7DBCE8D0ED3A}"/>
                </a:ext>
              </a:extLst>
            </p:cNvPr>
            <p:cNvSpPr/>
            <p:nvPr/>
          </p:nvSpPr>
          <p:spPr>
            <a:xfrm>
              <a:off x="4261696" y="2811596"/>
              <a:ext cx="226975" cy="226975"/>
            </a:xfrm>
            <a:custGeom>
              <a:avLst/>
              <a:gdLst/>
              <a:ahLst/>
              <a:cxnLst/>
              <a:rect l="l" t="t" r="r" b="b"/>
              <a:pathLst>
                <a:path w="3763" h="3763" extrusionOk="0">
                  <a:moveTo>
                    <a:pt x="1881" y="1"/>
                  </a:moveTo>
                  <a:cubicBezTo>
                    <a:pt x="834" y="1"/>
                    <a:pt x="0" y="845"/>
                    <a:pt x="0" y="1882"/>
                  </a:cubicBezTo>
                  <a:cubicBezTo>
                    <a:pt x="0" y="2919"/>
                    <a:pt x="834" y="3763"/>
                    <a:pt x="1881" y="3763"/>
                  </a:cubicBezTo>
                  <a:cubicBezTo>
                    <a:pt x="2918" y="3763"/>
                    <a:pt x="3762" y="2919"/>
                    <a:pt x="3762" y="1882"/>
                  </a:cubicBezTo>
                  <a:cubicBezTo>
                    <a:pt x="3762"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51;p58">
              <a:extLst>
                <a:ext uri="{FF2B5EF4-FFF2-40B4-BE49-F238E27FC236}">
                  <a16:creationId xmlns:a16="http://schemas.microsoft.com/office/drawing/2014/main" id="{A5597D0B-45E1-4D6F-B4E1-183E4AC7C3FF}"/>
                </a:ext>
              </a:extLst>
            </p:cNvPr>
            <p:cNvSpPr/>
            <p:nvPr/>
          </p:nvSpPr>
          <p:spPr>
            <a:xfrm>
              <a:off x="4262902" y="2459585"/>
              <a:ext cx="503530" cy="303035"/>
            </a:xfrm>
            <a:custGeom>
              <a:avLst/>
              <a:gdLst/>
              <a:ahLst/>
              <a:cxnLst/>
              <a:rect l="l" t="t" r="r" b="b"/>
              <a:pathLst>
                <a:path w="8348" h="5024" extrusionOk="0">
                  <a:moveTo>
                    <a:pt x="3183" y="1"/>
                  </a:moveTo>
                  <a:cubicBezTo>
                    <a:pt x="3183" y="1"/>
                    <a:pt x="1" y="834"/>
                    <a:pt x="1628" y="5023"/>
                  </a:cubicBezTo>
                  <a:lnTo>
                    <a:pt x="8348" y="5023"/>
                  </a:lnTo>
                  <a:lnTo>
                    <a:pt x="3183"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52;p58">
              <a:extLst>
                <a:ext uri="{FF2B5EF4-FFF2-40B4-BE49-F238E27FC236}">
                  <a16:creationId xmlns:a16="http://schemas.microsoft.com/office/drawing/2014/main" id="{25A95E3B-7F1E-4A47-B265-EC361A6272E5}"/>
                </a:ext>
              </a:extLst>
            </p:cNvPr>
            <p:cNvSpPr/>
            <p:nvPr/>
          </p:nvSpPr>
          <p:spPr>
            <a:xfrm>
              <a:off x="4219354" y="2471890"/>
              <a:ext cx="248448" cy="248448"/>
            </a:xfrm>
            <a:custGeom>
              <a:avLst/>
              <a:gdLst/>
              <a:ahLst/>
              <a:cxnLst/>
              <a:rect l="l" t="t" r="r" b="b"/>
              <a:pathLst>
                <a:path w="4119" h="4119" extrusionOk="0">
                  <a:moveTo>
                    <a:pt x="2054" y="0"/>
                  </a:moveTo>
                  <a:cubicBezTo>
                    <a:pt x="915" y="0"/>
                    <a:pt x="0" y="926"/>
                    <a:pt x="0" y="2064"/>
                  </a:cubicBezTo>
                  <a:cubicBezTo>
                    <a:pt x="0" y="3203"/>
                    <a:pt x="915" y="4118"/>
                    <a:pt x="2054" y="4118"/>
                  </a:cubicBezTo>
                  <a:cubicBezTo>
                    <a:pt x="3193" y="4118"/>
                    <a:pt x="4119" y="3203"/>
                    <a:pt x="4119" y="2064"/>
                  </a:cubicBezTo>
                  <a:cubicBezTo>
                    <a:pt x="4119"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53;p58">
              <a:extLst>
                <a:ext uri="{FF2B5EF4-FFF2-40B4-BE49-F238E27FC236}">
                  <a16:creationId xmlns:a16="http://schemas.microsoft.com/office/drawing/2014/main" id="{29F82065-FF5B-4161-88A3-B8EAE8BFEC7D}"/>
                </a:ext>
              </a:extLst>
            </p:cNvPr>
            <p:cNvSpPr/>
            <p:nvPr/>
          </p:nvSpPr>
          <p:spPr>
            <a:xfrm>
              <a:off x="4580591" y="2193827"/>
              <a:ext cx="339829" cy="469451"/>
            </a:xfrm>
            <a:custGeom>
              <a:avLst/>
              <a:gdLst/>
              <a:ahLst/>
              <a:cxnLst/>
              <a:rect l="l" t="t" r="r" b="b"/>
              <a:pathLst>
                <a:path w="5634" h="7783" extrusionOk="0">
                  <a:moveTo>
                    <a:pt x="3088" y="1"/>
                  </a:moveTo>
                  <a:cubicBezTo>
                    <a:pt x="1405" y="1"/>
                    <a:pt x="1" y="1478"/>
                    <a:pt x="1" y="1478"/>
                  </a:cubicBezTo>
                  <a:lnTo>
                    <a:pt x="2979" y="7782"/>
                  </a:lnTo>
                  <a:lnTo>
                    <a:pt x="5633" y="1417"/>
                  </a:lnTo>
                  <a:cubicBezTo>
                    <a:pt x="4807" y="357"/>
                    <a:pt x="3914" y="1"/>
                    <a:pt x="308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54;p58">
              <a:extLst>
                <a:ext uri="{FF2B5EF4-FFF2-40B4-BE49-F238E27FC236}">
                  <a16:creationId xmlns:a16="http://schemas.microsoft.com/office/drawing/2014/main" id="{A6F50D79-EA38-4E42-8EB3-EA8B09453F8D}"/>
                </a:ext>
              </a:extLst>
            </p:cNvPr>
            <p:cNvSpPr/>
            <p:nvPr/>
          </p:nvSpPr>
          <p:spPr>
            <a:xfrm>
              <a:off x="4605140" y="2076329"/>
              <a:ext cx="285181" cy="252007"/>
            </a:xfrm>
            <a:custGeom>
              <a:avLst/>
              <a:gdLst/>
              <a:ahLst/>
              <a:cxnLst/>
              <a:rect l="l" t="t" r="r" b="b"/>
              <a:pathLst>
                <a:path w="4728" h="4178" extrusionOk="0">
                  <a:moveTo>
                    <a:pt x="2352" y="0"/>
                  </a:moveTo>
                  <a:cubicBezTo>
                    <a:pt x="1516" y="0"/>
                    <a:pt x="729" y="504"/>
                    <a:pt x="417" y="1332"/>
                  </a:cubicBezTo>
                  <a:cubicBezTo>
                    <a:pt x="0" y="2410"/>
                    <a:pt x="529" y="3620"/>
                    <a:pt x="1607" y="4036"/>
                  </a:cubicBezTo>
                  <a:cubicBezTo>
                    <a:pt x="1854" y="4132"/>
                    <a:pt x="2109" y="4178"/>
                    <a:pt x="2359" y="4178"/>
                  </a:cubicBezTo>
                  <a:cubicBezTo>
                    <a:pt x="3198" y="4178"/>
                    <a:pt x="3990" y="3667"/>
                    <a:pt x="4311" y="2837"/>
                  </a:cubicBezTo>
                  <a:cubicBezTo>
                    <a:pt x="4728" y="1759"/>
                    <a:pt x="4189" y="549"/>
                    <a:pt x="3111" y="143"/>
                  </a:cubicBezTo>
                  <a:cubicBezTo>
                    <a:pt x="2862" y="46"/>
                    <a:pt x="2605" y="0"/>
                    <a:pt x="235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55;p58">
              <a:extLst>
                <a:ext uri="{FF2B5EF4-FFF2-40B4-BE49-F238E27FC236}">
                  <a16:creationId xmlns:a16="http://schemas.microsoft.com/office/drawing/2014/main" id="{91B6F242-0B08-41EA-9A5E-7AB2D09CD217}"/>
                </a:ext>
              </a:extLst>
            </p:cNvPr>
            <p:cNvSpPr/>
            <p:nvPr/>
          </p:nvSpPr>
          <p:spPr>
            <a:xfrm>
              <a:off x="4751650" y="2151726"/>
              <a:ext cx="8686" cy="1267090"/>
            </a:xfrm>
            <a:custGeom>
              <a:avLst/>
              <a:gdLst/>
              <a:ahLst/>
              <a:cxnLst/>
              <a:rect l="l" t="t" r="r" b="b"/>
              <a:pathLst>
                <a:path w="144" h="21007" extrusionOk="0">
                  <a:moveTo>
                    <a:pt x="52" y="1"/>
                  </a:moveTo>
                  <a:cubicBezTo>
                    <a:pt x="21" y="1"/>
                    <a:pt x="1" y="31"/>
                    <a:pt x="1" y="62"/>
                  </a:cubicBezTo>
                  <a:lnTo>
                    <a:pt x="42" y="20956"/>
                  </a:lnTo>
                  <a:cubicBezTo>
                    <a:pt x="42" y="20987"/>
                    <a:pt x="62" y="21007"/>
                    <a:pt x="93" y="21007"/>
                  </a:cubicBezTo>
                  <a:cubicBezTo>
                    <a:pt x="123" y="21007"/>
                    <a:pt x="143" y="20987"/>
                    <a:pt x="143" y="20956"/>
                  </a:cubicBezTo>
                  <a:lnTo>
                    <a:pt x="103" y="62"/>
                  </a:lnTo>
                  <a:cubicBezTo>
                    <a:pt x="103" y="31"/>
                    <a:pt x="82" y="1"/>
                    <a:pt x="5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56;p58">
              <a:extLst>
                <a:ext uri="{FF2B5EF4-FFF2-40B4-BE49-F238E27FC236}">
                  <a16:creationId xmlns:a16="http://schemas.microsoft.com/office/drawing/2014/main" id="{3D241D1A-300A-42DF-9B8F-F69FF255CFCA}"/>
                </a:ext>
              </a:extLst>
            </p:cNvPr>
            <p:cNvSpPr/>
            <p:nvPr/>
          </p:nvSpPr>
          <p:spPr>
            <a:xfrm>
              <a:off x="4339565" y="2593067"/>
              <a:ext cx="839680" cy="172629"/>
            </a:xfrm>
            <a:custGeom>
              <a:avLst/>
              <a:gdLst/>
              <a:ahLst/>
              <a:cxnLst/>
              <a:rect l="l" t="t" r="r" b="b"/>
              <a:pathLst>
                <a:path w="13921" h="2862" extrusionOk="0">
                  <a:moveTo>
                    <a:pt x="59" y="1"/>
                  </a:moveTo>
                  <a:cubicBezTo>
                    <a:pt x="37" y="1"/>
                    <a:pt x="18" y="12"/>
                    <a:pt x="11" y="35"/>
                  </a:cubicBezTo>
                  <a:cubicBezTo>
                    <a:pt x="0" y="55"/>
                    <a:pt x="21" y="86"/>
                    <a:pt x="41" y="96"/>
                  </a:cubicBezTo>
                  <a:lnTo>
                    <a:pt x="6823" y="2862"/>
                  </a:lnTo>
                  <a:lnTo>
                    <a:pt x="6864" y="2862"/>
                  </a:lnTo>
                  <a:lnTo>
                    <a:pt x="13879" y="96"/>
                  </a:lnTo>
                  <a:cubicBezTo>
                    <a:pt x="13910" y="86"/>
                    <a:pt x="13920" y="55"/>
                    <a:pt x="13910" y="35"/>
                  </a:cubicBezTo>
                  <a:cubicBezTo>
                    <a:pt x="13902" y="12"/>
                    <a:pt x="13883" y="1"/>
                    <a:pt x="13861" y="1"/>
                  </a:cubicBezTo>
                  <a:cubicBezTo>
                    <a:pt x="13854" y="1"/>
                    <a:pt x="13846" y="2"/>
                    <a:pt x="13839" y="4"/>
                  </a:cubicBezTo>
                  <a:lnTo>
                    <a:pt x="6843" y="2749"/>
                  </a:lnTo>
                  <a:lnTo>
                    <a:pt x="82" y="4"/>
                  </a:lnTo>
                  <a:cubicBezTo>
                    <a:pt x="74" y="2"/>
                    <a:pt x="67" y="1"/>
                    <a:pt x="5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57;p58">
              <a:extLst>
                <a:ext uri="{FF2B5EF4-FFF2-40B4-BE49-F238E27FC236}">
                  <a16:creationId xmlns:a16="http://schemas.microsoft.com/office/drawing/2014/main" id="{29B62057-52B5-4AB1-BB6B-FCBF84263A0C}"/>
                </a:ext>
              </a:extLst>
            </p:cNvPr>
            <p:cNvSpPr/>
            <p:nvPr/>
          </p:nvSpPr>
          <p:spPr>
            <a:xfrm>
              <a:off x="4371412" y="2921856"/>
              <a:ext cx="775924" cy="158454"/>
            </a:xfrm>
            <a:custGeom>
              <a:avLst/>
              <a:gdLst/>
              <a:ahLst/>
              <a:cxnLst/>
              <a:rect l="l" t="t" r="r" b="b"/>
              <a:pathLst>
                <a:path w="12864" h="2627" extrusionOk="0">
                  <a:moveTo>
                    <a:pt x="66" y="1"/>
                  </a:moveTo>
                  <a:cubicBezTo>
                    <a:pt x="42" y="1"/>
                    <a:pt x="20" y="17"/>
                    <a:pt x="12" y="34"/>
                  </a:cubicBezTo>
                  <a:cubicBezTo>
                    <a:pt x="1" y="64"/>
                    <a:pt x="12" y="95"/>
                    <a:pt x="42" y="105"/>
                  </a:cubicBezTo>
                  <a:lnTo>
                    <a:pt x="6447" y="2626"/>
                  </a:lnTo>
                  <a:lnTo>
                    <a:pt x="6488" y="2626"/>
                  </a:lnTo>
                  <a:lnTo>
                    <a:pt x="12832" y="105"/>
                  </a:lnTo>
                  <a:cubicBezTo>
                    <a:pt x="12853" y="95"/>
                    <a:pt x="12863" y="64"/>
                    <a:pt x="12853" y="34"/>
                  </a:cubicBezTo>
                  <a:cubicBezTo>
                    <a:pt x="12845" y="17"/>
                    <a:pt x="12822" y="1"/>
                    <a:pt x="12803" y="1"/>
                  </a:cubicBezTo>
                  <a:cubicBezTo>
                    <a:pt x="12799" y="1"/>
                    <a:pt x="12795" y="1"/>
                    <a:pt x="12792" y="3"/>
                  </a:cubicBezTo>
                  <a:lnTo>
                    <a:pt x="6468" y="2525"/>
                  </a:lnTo>
                  <a:lnTo>
                    <a:pt x="82" y="3"/>
                  </a:lnTo>
                  <a:cubicBezTo>
                    <a:pt x="77" y="1"/>
                    <a:pt x="72" y="1"/>
                    <a:pt x="6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58;p58">
              <a:extLst>
                <a:ext uri="{FF2B5EF4-FFF2-40B4-BE49-F238E27FC236}">
                  <a16:creationId xmlns:a16="http://schemas.microsoft.com/office/drawing/2014/main" id="{5A4F6416-0080-44BE-86CE-E5F63CFDB703}"/>
                </a:ext>
              </a:extLst>
            </p:cNvPr>
            <p:cNvSpPr/>
            <p:nvPr/>
          </p:nvSpPr>
          <p:spPr>
            <a:xfrm>
              <a:off x="4534570" y="3193465"/>
              <a:ext cx="449607" cy="105797"/>
            </a:xfrm>
            <a:custGeom>
              <a:avLst/>
              <a:gdLst/>
              <a:ahLst/>
              <a:cxnLst/>
              <a:rect l="l" t="t" r="r" b="b"/>
              <a:pathLst>
                <a:path w="7454" h="1754" extrusionOk="0">
                  <a:moveTo>
                    <a:pt x="7400" y="1"/>
                  </a:moveTo>
                  <a:cubicBezTo>
                    <a:pt x="7394" y="1"/>
                    <a:pt x="7388" y="2"/>
                    <a:pt x="7382" y="5"/>
                  </a:cubicBezTo>
                  <a:lnTo>
                    <a:pt x="3580" y="1641"/>
                  </a:lnTo>
                  <a:lnTo>
                    <a:pt x="82" y="76"/>
                  </a:lnTo>
                  <a:cubicBezTo>
                    <a:pt x="73" y="70"/>
                    <a:pt x="64" y="67"/>
                    <a:pt x="56" y="67"/>
                  </a:cubicBezTo>
                  <a:cubicBezTo>
                    <a:pt x="35" y="67"/>
                    <a:pt x="18" y="81"/>
                    <a:pt x="11" y="96"/>
                  </a:cubicBezTo>
                  <a:cubicBezTo>
                    <a:pt x="1" y="127"/>
                    <a:pt x="11" y="157"/>
                    <a:pt x="31" y="167"/>
                  </a:cubicBezTo>
                  <a:lnTo>
                    <a:pt x="3549" y="1743"/>
                  </a:lnTo>
                  <a:cubicBezTo>
                    <a:pt x="3559" y="1754"/>
                    <a:pt x="3570" y="1754"/>
                    <a:pt x="3580" y="1754"/>
                  </a:cubicBezTo>
                  <a:cubicBezTo>
                    <a:pt x="3580" y="1754"/>
                    <a:pt x="3590" y="1754"/>
                    <a:pt x="3600" y="1743"/>
                  </a:cubicBezTo>
                  <a:lnTo>
                    <a:pt x="7423" y="96"/>
                  </a:lnTo>
                  <a:cubicBezTo>
                    <a:pt x="7443" y="86"/>
                    <a:pt x="7454" y="55"/>
                    <a:pt x="7443" y="25"/>
                  </a:cubicBezTo>
                  <a:cubicBezTo>
                    <a:pt x="7436" y="10"/>
                    <a:pt x="7418" y="1"/>
                    <a:pt x="740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59;p58">
              <a:extLst>
                <a:ext uri="{FF2B5EF4-FFF2-40B4-BE49-F238E27FC236}">
                  <a16:creationId xmlns:a16="http://schemas.microsoft.com/office/drawing/2014/main" id="{F886FD56-3DA0-4AF3-AE45-3F35BB800495}"/>
                </a:ext>
              </a:extLst>
            </p:cNvPr>
            <p:cNvSpPr/>
            <p:nvPr/>
          </p:nvSpPr>
          <p:spPr>
            <a:xfrm>
              <a:off x="4689101" y="2276220"/>
              <a:ext cx="68762" cy="176730"/>
            </a:xfrm>
            <a:custGeom>
              <a:avLst/>
              <a:gdLst/>
              <a:ahLst/>
              <a:cxnLst/>
              <a:rect l="l" t="t" r="r" b="b"/>
              <a:pathLst>
                <a:path w="1140" h="2930" extrusionOk="0">
                  <a:moveTo>
                    <a:pt x="93" y="1"/>
                  </a:moveTo>
                  <a:cubicBezTo>
                    <a:pt x="62" y="1"/>
                    <a:pt x="41" y="21"/>
                    <a:pt x="41" y="51"/>
                  </a:cubicBezTo>
                  <a:cubicBezTo>
                    <a:pt x="41" y="62"/>
                    <a:pt x="1" y="1424"/>
                    <a:pt x="1038" y="2909"/>
                  </a:cubicBezTo>
                  <a:cubicBezTo>
                    <a:pt x="1048" y="2919"/>
                    <a:pt x="1058" y="2929"/>
                    <a:pt x="1079" y="2929"/>
                  </a:cubicBezTo>
                  <a:cubicBezTo>
                    <a:pt x="1089" y="2929"/>
                    <a:pt x="1099" y="2929"/>
                    <a:pt x="1109" y="2919"/>
                  </a:cubicBezTo>
                  <a:cubicBezTo>
                    <a:pt x="1130" y="2898"/>
                    <a:pt x="1140" y="2868"/>
                    <a:pt x="1119" y="2848"/>
                  </a:cubicBezTo>
                  <a:cubicBezTo>
                    <a:pt x="102" y="1394"/>
                    <a:pt x="143" y="72"/>
                    <a:pt x="143" y="51"/>
                  </a:cubicBezTo>
                  <a:cubicBezTo>
                    <a:pt x="143" y="31"/>
                    <a:pt x="123" y="1"/>
                    <a:pt x="9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60;p58">
              <a:extLst>
                <a:ext uri="{FF2B5EF4-FFF2-40B4-BE49-F238E27FC236}">
                  <a16:creationId xmlns:a16="http://schemas.microsoft.com/office/drawing/2014/main" id="{658990D8-23CF-418B-BACD-370CE6864595}"/>
                </a:ext>
              </a:extLst>
            </p:cNvPr>
            <p:cNvSpPr/>
            <p:nvPr/>
          </p:nvSpPr>
          <p:spPr>
            <a:xfrm>
              <a:off x="4638857" y="2290817"/>
              <a:ext cx="76060" cy="83600"/>
            </a:xfrm>
            <a:custGeom>
              <a:avLst/>
              <a:gdLst/>
              <a:ahLst/>
              <a:cxnLst/>
              <a:rect l="l" t="t" r="r" b="b"/>
              <a:pathLst>
                <a:path w="1261" h="1386" extrusionOk="0">
                  <a:moveTo>
                    <a:pt x="57" y="0"/>
                  </a:moveTo>
                  <a:cubicBezTo>
                    <a:pt x="52" y="0"/>
                    <a:pt x="46" y="1"/>
                    <a:pt x="41" y="3"/>
                  </a:cubicBezTo>
                  <a:cubicBezTo>
                    <a:pt x="20" y="13"/>
                    <a:pt x="0" y="44"/>
                    <a:pt x="11" y="64"/>
                  </a:cubicBezTo>
                  <a:cubicBezTo>
                    <a:pt x="20" y="114"/>
                    <a:pt x="377" y="1284"/>
                    <a:pt x="1190" y="1386"/>
                  </a:cubicBezTo>
                  <a:lnTo>
                    <a:pt x="1200" y="1386"/>
                  </a:lnTo>
                  <a:cubicBezTo>
                    <a:pt x="1231" y="1386"/>
                    <a:pt x="1251" y="1365"/>
                    <a:pt x="1251" y="1345"/>
                  </a:cubicBezTo>
                  <a:cubicBezTo>
                    <a:pt x="1261" y="1314"/>
                    <a:pt x="1240" y="1284"/>
                    <a:pt x="1210" y="1284"/>
                  </a:cubicBezTo>
                  <a:cubicBezTo>
                    <a:pt x="458" y="1182"/>
                    <a:pt x="112" y="53"/>
                    <a:pt x="112" y="44"/>
                  </a:cubicBezTo>
                  <a:cubicBezTo>
                    <a:pt x="104" y="18"/>
                    <a:pt x="82" y="0"/>
                    <a:pt x="5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61;p58">
              <a:extLst>
                <a:ext uri="{FF2B5EF4-FFF2-40B4-BE49-F238E27FC236}">
                  <a16:creationId xmlns:a16="http://schemas.microsoft.com/office/drawing/2014/main" id="{8CDAF13F-C613-4DA3-87DE-B635A14E555E}"/>
                </a:ext>
              </a:extLst>
            </p:cNvPr>
            <p:cNvSpPr/>
            <p:nvPr/>
          </p:nvSpPr>
          <p:spPr>
            <a:xfrm>
              <a:off x="4753520" y="2278573"/>
              <a:ext cx="68762" cy="176187"/>
            </a:xfrm>
            <a:custGeom>
              <a:avLst/>
              <a:gdLst/>
              <a:ahLst/>
              <a:cxnLst/>
              <a:rect l="l" t="t" r="r" b="b"/>
              <a:pathLst>
                <a:path w="1140" h="2921" extrusionOk="0">
                  <a:moveTo>
                    <a:pt x="1060" y="0"/>
                  </a:moveTo>
                  <a:cubicBezTo>
                    <a:pt x="1056" y="0"/>
                    <a:pt x="1052" y="1"/>
                    <a:pt x="1048" y="3"/>
                  </a:cubicBezTo>
                  <a:cubicBezTo>
                    <a:pt x="1018" y="3"/>
                    <a:pt x="997" y="23"/>
                    <a:pt x="997" y="53"/>
                  </a:cubicBezTo>
                  <a:cubicBezTo>
                    <a:pt x="997" y="64"/>
                    <a:pt x="1038" y="1385"/>
                    <a:pt x="21" y="2839"/>
                  </a:cubicBezTo>
                  <a:cubicBezTo>
                    <a:pt x="1" y="2870"/>
                    <a:pt x="11" y="2900"/>
                    <a:pt x="31" y="2911"/>
                  </a:cubicBezTo>
                  <a:cubicBezTo>
                    <a:pt x="41" y="2920"/>
                    <a:pt x="51" y="2920"/>
                    <a:pt x="62" y="2920"/>
                  </a:cubicBezTo>
                  <a:cubicBezTo>
                    <a:pt x="82" y="2920"/>
                    <a:pt x="92" y="2911"/>
                    <a:pt x="102" y="2900"/>
                  </a:cubicBezTo>
                  <a:cubicBezTo>
                    <a:pt x="1140" y="1416"/>
                    <a:pt x="1099" y="64"/>
                    <a:pt x="1099" y="43"/>
                  </a:cubicBezTo>
                  <a:cubicBezTo>
                    <a:pt x="1099" y="26"/>
                    <a:pt x="1084" y="0"/>
                    <a:pt x="106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62;p58">
              <a:extLst>
                <a:ext uri="{FF2B5EF4-FFF2-40B4-BE49-F238E27FC236}">
                  <a16:creationId xmlns:a16="http://schemas.microsoft.com/office/drawing/2014/main" id="{F5AF9DD0-3E3A-47AD-AAE8-1DF03216C29D}"/>
                </a:ext>
              </a:extLst>
            </p:cNvPr>
            <p:cNvSpPr/>
            <p:nvPr/>
          </p:nvSpPr>
          <p:spPr>
            <a:xfrm>
              <a:off x="4796465" y="2293169"/>
              <a:ext cx="76121" cy="83721"/>
            </a:xfrm>
            <a:custGeom>
              <a:avLst/>
              <a:gdLst/>
              <a:ahLst/>
              <a:cxnLst/>
              <a:rect l="l" t="t" r="r" b="b"/>
              <a:pathLst>
                <a:path w="1262" h="1388" extrusionOk="0">
                  <a:moveTo>
                    <a:pt x="1198" y="1"/>
                  </a:moveTo>
                  <a:cubicBezTo>
                    <a:pt x="1176" y="1"/>
                    <a:pt x="1157" y="12"/>
                    <a:pt x="1149" y="35"/>
                  </a:cubicBezTo>
                  <a:cubicBezTo>
                    <a:pt x="1149" y="45"/>
                    <a:pt x="803" y="1184"/>
                    <a:pt x="51" y="1275"/>
                  </a:cubicBezTo>
                  <a:cubicBezTo>
                    <a:pt x="21" y="1286"/>
                    <a:pt x="0" y="1306"/>
                    <a:pt x="10" y="1336"/>
                  </a:cubicBezTo>
                  <a:cubicBezTo>
                    <a:pt x="10" y="1367"/>
                    <a:pt x="31" y="1387"/>
                    <a:pt x="62" y="1387"/>
                  </a:cubicBezTo>
                  <a:lnTo>
                    <a:pt x="71" y="1377"/>
                  </a:lnTo>
                  <a:cubicBezTo>
                    <a:pt x="885" y="1275"/>
                    <a:pt x="1241" y="116"/>
                    <a:pt x="1251" y="66"/>
                  </a:cubicBezTo>
                  <a:cubicBezTo>
                    <a:pt x="1261" y="35"/>
                    <a:pt x="1241" y="5"/>
                    <a:pt x="1221" y="5"/>
                  </a:cubicBezTo>
                  <a:cubicBezTo>
                    <a:pt x="1213" y="2"/>
                    <a:pt x="1205" y="1"/>
                    <a:pt x="11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63;p58">
              <a:extLst>
                <a:ext uri="{FF2B5EF4-FFF2-40B4-BE49-F238E27FC236}">
                  <a16:creationId xmlns:a16="http://schemas.microsoft.com/office/drawing/2014/main" id="{AE71AF5F-FB1F-467B-B1E1-B408E96A3E73}"/>
                </a:ext>
              </a:extLst>
            </p:cNvPr>
            <p:cNvSpPr/>
            <p:nvPr/>
          </p:nvSpPr>
          <p:spPr>
            <a:xfrm>
              <a:off x="4941226" y="2686378"/>
              <a:ext cx="187045" cy="20448"/>
            </a:xfrm>
            <a:custGeom>
              <a:avLst/>
              <a:gdLst/>
              <a:ahLst/>
              <a:cxnLst/>
              <a:rect l="l" t="t" r="r" b="b"/>
              <a:pathLst>
                <a:path w="3101" h="339" extrusionOk="0">
                  <a:moveTo>
                    <a:pt x="55" y="0"/>
                  </a:moveTo>
                  <a:cubicBezTo>
                    <a:pt x="31" y="0"/>
                    <a:pt x="8" y="18"/>
                    <a:pt x="0" y="43"/>
                  </a:cubicBezTo>
                  <a:cubicBezTo>
                    <a:pt x="0" y="64"/>
                    <a:pt x="10" y="95"/>
                    <a:pt x="41" y="104"/>
                  </a:cubicBezTo>
                  <a:cubicBezTo>
                    <a:pt x="651" y="287"/>
                    <a:pt x="1200" y="339"/>
                    <a:pt x="1668" y="339"/>
                  </a:cubicBezTo>
                  <a:cubicBezTo>
                    <a:pt x="2522" y="339"/>
                    <a:pt x="3050" y="145"/>
                    <a:pt x="3060" y="135"/>
                  </a:cubicBezTo>
                  <a:cubicBezTo>
                    <a:pt x="3091" y="125"/>
                    <a:pt x="3101" y="104"/>
                    <a:pt x="3091" y="74"/>
                  </a:cubicBezTo>
                  <a:cubicBezTo>
                    <a:pt x="3083" y="51"/>
                    <a:pt x="3064" y="40"/>
                    <a:pt x="3046" y="40"/>
                  </a:cubicBezTo>
                  <a:cubicBezTo>
                    <a:pt x="3041" y="40"/>
                    <a:pt x="3035" y="41"/>
                    <a:pt x="3030" y="43"/>
                  </a:cubicBezTo>
                  <a:cubicBezTo>
                    <a:pt x="3017" y="43"/>
                    <a:pt x="2492" y="235"/>
                    <a:pt x="1663" y="235"/>
                  </a:cubicBezTo>
                  <a:cubicBezTo>
                    <a:pt x="1211" y="235"/>
                    <a:pt x="670" y="178"/>
                    <a:pt x="71" y="3"/>
                  </a:cubicBezTo>
                  <a:cubicBezTo>
                    <a:pt x="66" y="1"/>
                    <a:pt x="60"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64;p58">
              <a:extLst>
                <a:ext uri="{FF2B5EF4-FFF2-40B4-BE49-F238E27FC236}">
                  <a16:creationId xmlns:a16="http://schemas.microsoft.com/office/drawing/2014/main" id="{02BF6D5C-5E3A-4CCF-B7CC-2E361AF17AEF}"/>
                </a:ext>
              </a:extLst>
            </p:cNvPr>
            <p:cNvSpPr/>
            <p:nvPr/>
          </p:nvSpPr>
          <p:spPr>
            <a:xfrm>
              <a:off x="5028866" y="2702241"/>
              <a:ext cx="101876" cy="46867"/>
            </a:xfrm>
            <a:custGeom>
              <a:avLst/>
              <a:gdLst/>
              <a:ahLst/>
              <a:cxnLst/>
              <a:rect l="l" t="t" r="r" b="b"/>
              <a:pathLst>
                <a:path w="1689" h="777" extrusionOk="0">
                  <a:moveTo>
                    <a:pt x="55" y="0"/>
                  </a:moveTo>
                  <a:cubicBezTo>
                    <a:pt x="48" y="0"/>
                    <a:pt x="40" y="1"/>
                    <a:pt x="32" y="4"/>
                  </a:cubicBezTo>
                  <a:cubicBezTo>
                    <a:pt x="11" y="15"/>
                    <a:pt x="1" y="45"/>
                    <a:pt x="11" y="76"/>
                  </a:cubicBezTo>
                  <a:cubicBezTo>
                    <a:pt x="337" y="736"/>
                    <a:pt x="1333" y="777"/>
                    <a:pt x="1587" y="777"/>
                  </a:cubicBezTo>
                  <a:lnTo>
                    <a:pt x="1638" y="777"/>
                  </a:lnTo>
                  <a:cubicBezTo>
                    <a:pt x="1668" y="777"/>
                    <a:pt x="1688" y="756"/>
                    <a:pt x="1688" y="726"/>
                  </a:cubicBezTo>
                  <a:cubicBezTo>
                    <a:pt x="1688" y="700"/>
                    <a:pt x="1666" y="673"/>
                    <a:pt x="1646" y="673"/>
                  </a:cubicBezTo>
                  <a:cubicBezTo>
                    <a:pt x="1643" y="673"/>
                    <a:pt x="1641" y="674"/>
                    <a:pt x="1638" y="675"/>
                  </a:cubicBezTo>
                  <a:cubicBezTo>
                    <a:pt x="1636" y="675"/>
                    <a:pt x="1621" y="676"/>
                    <a:pt x="1595" y="676"/>
                  </a:cubicBezTo>
                  <a:cubicBezTo>
                    <a:pt x="1379" y="676"/>
                    <a:pt x="403" y="643"/>
                    <a:pt x="102" y="24"/>
                  </a:cubicBezTo>
                  <a:cubicBezTo>
                    <a:pt x="95" y="9"/>
                    <a:pt x="7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65;p58">
              <a:extLst>
                <a:ext uri="{FF2B5EF4-FFF2-40B4-BE49-F238E27FC236}">
                  <a16:creationId xmlns:a16="http://schemas.microsoft.com/office/drawing/2014/main" id="{9BACF2C2-23A4-4A65-B5B3-0E5E28D00DE8}"/>
                </a:ext>
              </a:extLst>
            </p:cNvPr>
            <p:cNvSpPr/>
            <p:nvPr/>
          </p:nvSpPr>
          <p:spPr>
            <a:xfrm>
              <a:off x="4939356" y="2553800"/>
              <a:ext cx="130708" cy="137705"/>
            </a:xfrm>
            <a:custGeom>
              <a:avLst/>
              <a:gdLst/>
              <a:ahLst/>
              <a:cxnLst/>
              <a:rect l="l" t="t" r="r" b="b"/>
              <a:pathLst>
                <a:path w="2167" h="2283" extrusionOk="0">
                  <a:moveTo>
                    <a:pt x="2103" y="1"/>
                  </a:moveTo>
                  <a:cubicBezTo>
                    <a:pt x="2096" y="1"/>
                    <a:pt x="2090" y="2"/>
                    <a:pt x="2085" y="4"/>
                  </a:cubicBezTo>
                  <a:cubicBezTo>
                    <a:pt x="2074" y="15"/>
                    <a:pt x="854" y="605"/>
                    <a:pt x="11" y="2211"/>
                  </a:cubicBezTo>
                  <a:cubicBezTo>
                    <a:pt x="0" y="2232"/>
                    <a:pt x="11" y="2262"/>
                    <a:pt x="31" y="2282"/>
                  </a:cubicBezTo>
                  <a:lnTo>
                    <a:pt x="61" y="2282"/>
                  </a:lnTo>
                  <a:cubicBezTo>
                    <a:pt x="81" y="2282"/>
                    <a:pt x="92" y="2272"/>
                    <a:pt x="102" y="2262"/>
                  </a:cubicBezTo>
                  <a:cubicBezTo>
                    <a:pt x="926" y="686"/>
                    <a:pt x="2115" y="106"/>
                    <a:pt x="2126" y="96"/>
                  </a:cubicBezTo>
                  <a:cubicBezTo>
                    <a:pt x="2156" y="86"/>
                    <a:pt x="2166" y="56"/>
                    <a:pt x="2146" y="25"/>
                  </a:cubicBezTo>
                  <a:cubicBezTo>
                    <a:pt x="2138" y="10"/>
                    <a:pt x="2120" y="1"/>
                    <a:pt x="210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66;p58">
              <a:extLst>
                <a:ext uri="{FF2B5EF4-FFF2-40B4-BE49-F238E27FC236}">
                  <a16:creationId xmlns:a16="http://schemas.microsoft.com/office/drawing/2014/main" id="{1A95EAEA-5817-44F2-B819-566D02CF0A3D}"/>
                </a:ext>
              </a:extLst>
            </p:cNvPr>
            <p:cNvSpPr/>
            <p:nvPr/>
          </p:nvSpPr>
          <p:spPr>
            <a:xfrm>
              <a:off x="4972470" y="2514534"/>
              <a:ext cx="60137" cy="102781"/>
            </a:xfrm>
            <a:custGeom>
              <a:avLst/>
              <a:gdLst/>
              <a:ahLst/>
              <a:cxnLst/>
              <a:rect l="l" t="t" r="r" b="b"/>
              <a:pathLst>
                <a:path w="997" h="1704" extrusionOk="0">
                  <a:moveTo>
                    <a:pt x="941" y="0"/>
                  </a:moveTo>
                  <a:cubicBezTo>
                    <a:pt x="928" y="0"/>
                    <a:pt x="916" y="5"/>
                    <a:pt x="906" y="15"/>
                  </a:cubicBezTo>
                  <a:cubicBezTo>
                    <a:pt x="865" y="45"/>
                    <a:pt x="0" y="900"/>
                    <a:pt x="285" y="1672"/>
                  </a:cubicBezTo>
                  <a:cubicBezTo>
                    <a:pt x="295" y="1693"/>
                    <a:pt x="316" y="1703"/>
                    <a:pt x="336" y="1703"/>
                  </a:cubicBezTo>
                  <a:lnTo>
                    <a:pt x="346" y="1703"/>
                  </a:lnTo>
                  <a:cubicBezTo>
                    <a:pt x="377" y="1693"/>
                    <a:pt x="387" y="1662"/>
                    <a:pt x="377" y="1632"/>
                  </a:cubicBezTo>
                  <a:cubicBezTo>
                    <a:pt x="122" y="920"/>
                    <a:pt x="967" y="97"/>
                    <a:pt x="976" y="86"/>
                  </a:cubicBezTo>
                  <a:cubicBezTo>
                    <a:pt x="997" y="66"/>
                    <a:pt x="997" y="36"/>
                    <a:pt x="976" y="15"/>
                  </a:cubicBezTo>
                  <a:cubicBezTo>
                    <a:pt x="966" y="5"/>
                    <a:pt x="954" y="0"/>
                    <a:pt x="9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67;p58">
              <a:extLst>
                <a:ext uri="{FF2B5EF4-FFF2-40B4-BE49-F238E27FC236}">
                  <a16:creationId xmlns:a16="http://schemas.microsoft.com/office/drawing/2014/main" id="{E3BF8888-1F69-45D8-BF1F-2CD228BD0269}"/>
                </a:ext>
              </a:extLst>
            </p:cNvPr>
            <p:cNvSpPr/>
            <p:nvPr/>
          </p:nvSpPr>
          <p:spPr>
            <a:xfrm>
              <a:off x="4934410" y="3006421"/>
              <a:ext cx="172448" cy="18698"/>
            </a:xfrm>
            <a:custGeom>
              <a:avLst/>
              <a:gdLst/>
              <a:ahLst/>
              <a:cxnLst/>
              <a:rect l="l" t="t" r="r" b="b"/>
              <a:pathLst>
                <a:path w="2859" h="310" extrusionOk="0">
                  <a:moveTo>
                    <a:pt x="46" y="1"/>
                  </a:moveTo>
                  <a:cubicBezTo>
                    <a:pt x="28" y="1"/>
                    <a:pt x="11" y="12"/>
                    <a:pt x="11" y="35"/>
                  </a:cubicBezTo>
                  <a:cubicBezTo>
                    <a:pt x="1" y="55"/>
                    <a:pt x="11" y="86"/>
                    <a:pt x="41" y="96"/>
                  </a:cubicBezTo>
                  <a:cubicBezTo>
                    <a:pt x="601" y="259"/>
                    <a:pt x="1109" y="309"/>
                    <a:pt x="1537" y="309"/>
                  </a:cubicBezTo>
                  <a:cubicBezTo>
                    <a:pt x="2319" y="309"/>
                    <a:pt x="2818" y="126"/>
                    <a:pt x="2818" y="126"/>
                  </a:cubicBezTo>
                  <a:cubicBezTo>
                    <a:pt x="2848" y="116"/>
                    <a:pt x="2858" y="86"/>
                    <a:pt x="2848" y="65"/>
                  </a:cubicBezTo>
                  <a:cubicBezTo>
                    <a:pt x="2840" y="49"/>
                    <a:pt x="2825" y="32"/>
                    <a:pt x="2803" y="32"/>
                  </a:cubicBezTo>
                  <a:cubicBezTo>
                    <a:pt x="2798" y="32"/>
                    <a:pt x="2793" y="33"/>
                    <a:pt x="2787" y="35"/>
                  </a:cubicBezTo>
                  <a:cubicBezTo>
                    <a:pt x="2780" y="41"/>
                    <a:pt x="2301" y="218"/>
                    <a:pt x="1537" y="218"/>
                  </a:cubicBezTo>
                  <a:cubicBezTo>
                    <a:pt x="1120" y="218"/>
                    <a:pt x="618" y="166"/>
                    <a:pt x="62" y="4"/>
                  </a:cubicBezTo>
                  <a:cubicBezTo>
                    <a:pt x="57" y="2"/>
                    <a:pt x="51" y="1"/>
                    <a:pt x="4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68;p58">
              <a:extLst>
                <a:ext uri="{FF2B5EF4-FFF2-40B4-BE49-F238E27FC236}">
                  <a16:creationId xmlns:a16="http://schemas.microsoft.com/office/drawing/2014/main" id="{7198AA24-80E6-4C90-8EFB-3319AFC0888E}"/>
                </a:ext>
              </a:extLst>
            </p:cNvPr>
            <p:cNvSpPr/>
            <p:nvPr/>
          </p:nvSpPr>
          <p:spPr>
            <a:xfrm>
              <a:off x="5015355" y="3020716"/>
              <a:ext cx="93914" cy="43610"/>
            </a:xfrm>
            <a:custGeom>
              <a:avLst/>
              <a:gdLst/>
              <a:ahLst/>
              <a:cxnLst/>
              <a:rect l="l" t="t" r="r" b="b"/>
              <a:pathLst>
                <a:path w="1557" h="723" extrusionOk="0">
                  <a:moveTo>
                    <a:pt x="56" y="1"/>
                  </a:moveTo>
                  <a:cubicBezTo>
                    <a:pt x="47" y="1"/>
                    <a:pt x="39" y="4"/>
                    <a:pt x="32" y="11"/>
                  </a:cubicBezTo>
                  <a:cubicBezTo>
                    <a:pt x="11" y="22"/>
                    <a:pt x="1" y="52"/>
                    <a:pt x="11" y="72"/>
                  </a:cubicBezTo>
                  <a:cubicBezTo>
                    <a:pt x="306" y="682"/>
                    <a:pt x="1232" y="723"/>
                    <a:pt x="1455" y="723"/>
                  </a:cubicBezTo>
                  <a:lnTo>
                    <a:pt x="1506" y="723"/>
                  </a:lnTo>
                  <a:cubicBezTo>
                    <a:pt x="1537" y="723"/>
                    <a:pt x="1557" y="693"/>
                    <a:pt x="1557" y="673"/>
                  </a:cubicBezTo>
                  <a:cubicBezTo>
                    <a:pt x="1546" y="642"/>
                    <a:pt x="1537" y="621"/>
                    <a:pt x="1506" y="621"/>
                  </a:cubicBezTo>
                  <a:cubicBezTo>
                    <a:pt x="1505" y="621"/>
                    <a:pt x="1489" y="622"/>
                    <a:pt x="1463" y="622"/>
                  </a:cubicBezTo>
                  <a:cubicBezTo>
                    <a:pt x="1255" y="622"/>
                    <a:pt x="363" y="590"/>
                    <a:pt x="93" y="32"/>
                  </a:cubicBezTo>
                  <a:cubicBezTo>
                    <a:pt x="86" y="12"/>
                    <a:pt x="71" y="1"/>
                    <a:pt x="5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69;p58">
              <a:extLst>
                <a:ext uri="{FF2B5EF4-FFF2-40B4-BE49-F238E27FC236}">
                  <a16:creationId xmlns:a16="http://schemas.microsoft.com/office/drawing/2014/main" id="{84588BC7-5AB5-498D-983A-FDBBD6677EAA}"/>
                </a:ext>
              </a:extLst>
            </p:cNvPr>
            <p:cNvSpPr/>
            <p:nvPr/>
          </p:nvSpPr>
          <p:spPr>
            <a:xfrm>
              <a:off x="4932600" y="2884399"/>
              <a:ext cx="120273" cy="126606"/>
            </a:xfrm>
            <a:custGeom>
              <a:avLst/>
              <a:gdLst/>
              <a:ahLst/>
              <a:cxnLst/>
              <a:rect l="l" t="t" r="r" b="b"/>
              <a:pathLst>
                <a:path w="1994" h="2099" extrusionOk="0">
                  <a:moveTo>
                    <a:pt x="1940" y="0"/>
                  </a:moveTo>
                  <a:cubicBezTo>
                    <a:pt x="1934" y="0"/>
                    <a:pt x="1927" y="1"/>
                    <a:pt x="1922" y="4"/>
                  </a:cubicBezTo>
                  <a:cubicBezTo>
                    <a:pt x="1912" y="4"/>
                    <a:pt x="783" y="553"/>
                    <a:pt x="21" y="2027"/>
                  </a:cubicBezTo>
                  <a:cubicBezTo>
                    <a:pt x="1" y="2058"/>
                    <a:pt x="10" y="2088"/>
                    <a:pt x="41" y="2099"/>
                  </a:cubicBezTo>
                  <a:lnTo>
                    <a:pt x="62" y="2099"/>
                  </a:lnTo>
                  <a:cubicBezTo>
                    <a:pt x="71" y="2099"/>
                    <a:pt x="92" y="2088"/>
                    <a:pt x="102" y="2078"/>
                  </a:cubicBezTo>
                  <a:cubicBezTo>
                    <a:pt x="855" y="624"/>
                    <a:pt x="1953" y="95"/>
                    <a:pt x="1963" y="86"/>
                  </a:cubicBezTo>
                  <a:cubicBezTo>
                    <a:pt x="1983" y="75"/>
                    <a:pt x="1994" y="45"/>
                    <a:pt x="1983" y="25"/>
                  </a:cubicBezTo>
                  <a:cubicBezTo>
                    <a:pt x="1976" y="10"/>
                    <a:pt x="1957" y="0"/>
                    <a:pt x="19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70;p58">
              <a:extLst>
                <a:ext uri="{FF2B5EF4-FFF2-40B4-BE49-F238E27FC236}">
                  <a16:creationId xmlns:a16="http://schemas.microsoft.com/office/drawing/2014/main" id="{176D0937-8005-434D-B2A3-6BEE081F3E7D}"/>
                </a:ext>
              </a:extLst>
            </p:cNvPr>
            <p:cNvSpPr/>
            <p:nvPr/>
          </p:nvSpPr>
          <p:spPr>
            <a:xfrm>
              <a:off x="4963302" y="2847968"/>
              <a:ext cx="55251" cy="94940"/>
            </a:xfrm>
            <a:custGeom>
              <a:avLst/>
              <a:gdLst/>
              <a:ahLst/>
              <a:cxnLst/>
              <a:rect l="l" t="t" r="r" b="b"/>
              <a:pathLst>
                <a:path w="916" h="1574" extrusionOk="0">
                  <a:moveTo>
                    <a:pt x="869" y="1"/>
                  </a:moveTo>
                  <a:cubicBezTo>
                    <a:pt x="857" y="1"/>
                    <a:pt x="844" y="3"/>
                    <a:pt x="834" y="8"/>
                  </a:cubicBezTo>
                  <a:cubicBezTo>
                    <a:pt x="803" y="49"/>
                    <a:pt x="0" y="821"/>
                    <a:pt x="264" y="1544"/>
                  </a:cubicBezTo>
                  <a:cubicBezTo>
                    <a:pt x="274" y="1564"/>
                    <a:pt x="285" y="1574"/>
                    <a:pt x="305" y="1574"/>
                  </a:cubicBezTo>
                  <a:lnTo>
                    <a:pt x="325" y="1574"/>
                  </a:lnTo>
                  <a:cubicBezTo>
                    <a:pt x="346" y="1564"/>
                    <a:pt x="356" y="1533"/>
                    <a:pt x="356" y="1513"/>
                  </a:cubicBezTo>
                  <a:cubicBezTo>
                    <a:pt x="112" y="852"/>
                    <a:pt x="895" y="89"/>
                    <a:pt x="895" y="80"/>
                  </a:cubicBezTo>
                  <a:cubicBezTo>
                    <a:pt x="915" y="59"/>
                    <a:pt x="915" y="28"/>
                    <a:pt x="905" y="8"/>
                  </a:cubicBezTo>
                  <a:cubicBezTo>
                    <a:pt x="894" y="3"/>
                    <a:pt x="882" y="1"/>
                    <a:pt x="8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71;p58">
              <a:extLst>
                <a:ext uri="{FF2B5EF4-FFF2-40B4-BE49-F238E27FC236}">
                  <a16:creationId xmlns:a16="http://schemas.microsoft.com/office/drawing/2014/main" id="{D993B1D3-41F5-45DC-B437-95C2CEB4FEC6}"/>
                </a:ext>
              </a:extLst>
            </p:cNvPr>
            <p:cNvSpPr/>
            <p:nvPr/>
          </p:nvSpPr>
          <p:spPr>
            <a:xfrm>
              <a:off x="4402114" y="2998037"/>
              <a:ext cx="172387" cy="19121"/>
            </a:xfrm>
            <a:custGeom>
              <a:avLst/>
              <a:gdLst/>
              <a:ahLst/>
              <a:cxnLst/>
              <a:rect l="l" t="t" r="r" b="b"/>
              <a:pathLst>
                <a:path w="2858" h="317" extrusionOk="0">
                  <a:moveTo>
                    <a:pt x="2797" y="1"/>
                  </a:moveTo>
                  <a:cubicBezTo>
                    <a:pt x="2243" y="166"/>
                    <a:pt x="1741" y="220"/>
                    <a:pt x="1323" y="220"/>
                  </a:cubicBezTo>
                  <a:cubicBezTo>
                    <a:pt x="560" y="220"/>
                    <a:pt x="78" y="42"/>
                    <a:pt x="72" y="42"/>
                  </a:cubicBezTo>
                  <a:cubicBezTo>
                    <a:pt x="67" y="39"/>
                    <a:pt x="61" y="38"/>
                    <a:pt x="55" y="38"/>
                  </a:cubicBezTo>
                  <a:cubicBezTo>
                    <a:pt x="38" y="38"/>
                    <a:pt x="18" y="49"/>
                    <a:pt x="11" y="72"/>
                  </a:cubicBezTo>
                  <a:cubicBezTo>
                    <a:pt x="0" y="93"/>
                    <a:pt x="11" y="123"/>
                    <a:pt x="41" y="133"/>
                  </a:cubicBezTo>
                  <a:cubicBezTo>
                    <a:pt x="52" y="133"/>
                    <a:pt x="540" y="316"/>
                    <a:pt x="1322" y="316"/>
                  </a:cubicBezTo>
                  <a:cubicBezTo>
                    <a:pt x="1749" y="316"/>
                    <a:pt x="2258" y="265"/>
                    <a:pt x="2827" y="93"/>
                  </a:cubicBezTo>
                  <a:cubicBezTo>
                    <a:pt x="2847" y="93"/>
                    <a:pt x="2858" y="62"/>
                    <a:pt x="2858" y="42"/>
                  </a:cubicBezTo>
                  <a:cubicBezTo>
                    <a:pt x="2847" y="11"/>
                    <a:pt x="2817" y="1"/>
                    <a:pt x="279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72;p58">
              <a:extLst>
                <a:ext uri="{FF2B5EF4-FFF2-40B4-BE49-F238E27FC236}">
                  <a16:creationId xmlns:a16="http://schemas.microsoft.com/office/drawing/2014/main" id="{52595D63-E602-458E-8E0B-4DF74A179FB5}"/>
                </a:ext>
              </a:extLst>
            </p:cNvPr>
            <p:cNvSpPr/>
            <p:nvPr/>
          </p:nvSpPr>
          <p:spPr>
            <a:xfrm>
              <a:off x="4400304" y="3012573"/>
              <a:ext cx="93854" cy="43187"/>
            </a:xfrm>
            <a:custGeom>
              <a:avLst/>
              <a:gdLst/>
              <a:ahLst/>
              <a:cxnLst/>
              <a:rect l="l" t="t" r="r" b="b"/>
              <a:pathLst>
                <a:path w="1556" h="716" extrusionOk="0">
                  <a:moveTo>
                    <a:pt x="1497" y="0"/>
                  </a:moveTo>
                  <a:cubicBezTo>
                    <a:pt x="1480" y="0"/>
                    <a:pt x="1462" y="9"/>
                    <a:pt x="1454" y="24"/>
                  </a:cubicBezTo>
                  <a:cubicBezTo>
                    <a:pt x="1175" y="600"/>
                    <a:pt x="245" y="625"/>
                    <a:pt x="69" y="625"/>
                  </a:cubicBezTo>
                  <a:cubicBezTo>
                    <a:pt x="53" y="625"/>
                    <a:pt x="43" y="625"/>
                    <a:pt x="41" y="625"/>
                  </a:cubicBezTo>
                  <a:cubicBezTo>
                    <a:pt x="21" y="625"/>
                    <a:pt x="0" y="645"/>
                    <a:pt x="0" y="665"/>
                  </a:cubicBezTo>
                  <a:cubicBezTo>
                    <a:pt x="0" y="695"/>
                    <a:pt x="21" y="716"/>
                    <a:pt x="41" y="716"/>
                  </a:cubicBezTo>
                  <a:lnTo>
                    <a:pt x="91" y="716"/>
                  </a:lnTo>
                  <a:cubicBezTo>
                    <a:pt x="326" y="716"/>
                    <a:pt x="1241" y="686"/>
                    <a:pt x="1535" y="65"/>
                  </a:cubicBezTo>
                  <a:cubicBezTo>
                    <a:pt x="1555" y="45"/>
                    <a:pt x="1546" y="14"/>
                    <a:pt x="1515" y="4"/>
                  </a:cubicBezTo>
                  <a:cubicBezTo>
                    <a:pt x="1509" y="1"/>
                    <a:pt x="1503" y="0"/>
                    <a:pt x="149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73;p58">
              <a:extLst>
                <a:ext uri="{FF2B5EF4-FFF2-40B4-BE49-F238E27FC236}">
                  <a16:creationId xmlns:a16="http://schemas.microsoft.com/office/drawing/2014/main" id="{2B74084F-A652-4933-994F-95054D6789B7}"/>
                </a:ext>
              </a:extLst>
            </p:cNvPr>
            <p:cNvSpPr/>
            <p:nvPr/>
          </p:nvSpPr>
          <p:spPr>
            <a:xfrm>
              <a:off x="4456097" y="2875774"/>
              <a:ext cx="120213" cy="127270"/>
            </a:xfrm>
            <a:custGeom>
              <a:avLst/>
              <a:gdLst/>
              <a:ahLst/>
              <a:cxnLst/>
              <a:rect l="l" t="t" r="r" b="b"/>
              <a:pathLst>
                <a:path w="1993" h="2110" extrusionOk="0">
                  <a:moveTo>
                    <a:pt x="55" y="1"/>
                  </a:moveTo>
                  <a:cubicBezTo>
                    <a:pt x="37" y="1"/>
                    <a:pt x="18" y="13"/>
                    <a:pt x="11" y="35"/>
                  </a:cubicBezTo>
                  <a:cubicBezTo>
                    <a:pt x="0" y="55"/>
                    <a:pt x="11" y="86"/>
                    <a:pt x="31" y="96"/>
                  </a:cubicBezTo>
                  <a:cubicBezTo>
                    <a:pt x="41" y="96"/>
                    <a:pt x="1139" y="635"/>
                    <a:pt x="1891" y="2079"/>
                  </a:cubicBezTo>
                  <a:cubicBezTo>
                    <a:pt x="1902" y="2099"/>
                    <a:pt x="1922" y="2109"/>
                    <a:pt x="1942" y="2109"/>
                  </a:cubicBezTo>
                  <a:cubicBezTo>
                    <a:pt x="1942" y="2109"/>
                    <a:pt x="1952" y="2109"/>
                    <a:pt x="1963" y="2099"/>
                  </a:cubicBezTo>
                  <a:cubicBezTo>
                    <a:pt x="1983" y="2089"/>
                    <a:pt x="1993" y="2059"/>
                    <a:pt x="1983" y="2038"/>
                  </a:cubicBezTo>
                  <a:cubicBezTo>
                    <a:pt x="1210" y="554"/>
                    <a:pt x="81" y="15"/>
                    <a:pt x="72" y="5"/>
                  </a:cubicBezTo>
                  <a:cubicBezTo>
                    <a:pt x="67" y="2"/>
                    <a:pt x="61"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74;p58">
              <a:extLst>
                <a:ext uri="{FF2B5EF4-FFF2-40B4-BE49-F238E27FC236}">
                  <a16:creationId xmlns:a16="http://schemas.microsoft.com/office/drawing/2014/main" id="{EA729D36-9CF3-47A2-B81C-A7A273E97762}"/>
                </a:ext>
              </a:extLst>
            </p:cNvPr>
            <p:cNvSpPr/>
            <p:nvPr/>
          </p:nvSpPr>
          <p:spPr>
            <a:xfrm>
              <a:off x="4490418" y="2839523"/>
              <a:ext cx="55251" cy="94819"/>
            </a:xfrm>
            <a:custGeom>
              <a:avLst/>
              <a:gdLst/>
              <a:ahLst/>
              <a:cxnLst/>
              <a:rect l="l" t="t" r="r" b="b"/>
              <a:pathLst>
                <a:path w="916" h="1572" extrusionOk="0">
                  <a:moveTo>
                    <a:pt x="51" y="1"/>
                  </a:moveTo>
                  <a:cubicBezTo>
                    <a:pt x="41" y="1"/>
                    <a:pt x="31" y="6"/>
                    <a:pt x="21" y="16"/>
                  </a:cubicBezTo>
                  <a:cubicBezTo>
                    <a:pt x="0" y="37"/>
                    <a:pt x="0" y="67"/>
                    <a:pt x="21" y="87"/>
                  </a:cubicBezTo>
                  <a:cubicBezTo>
                    <a:pt x="31" y="87"/>
                    <a:pt x="804" y="860"/>
                    <a:pt x="570" y="1510"/>
                  </a:cubicBezTo>
                  <a:cubicBezTo>
                    <a:pt x="560" y="1541"/>
                    <a:pt x="570" y="1562"/>
                    <a:pt x="590" y="1571"/>
                  </a:cubicBezTo>
                  <a:lnTo>
                    <a:pt x="611" y="1571"/>
                  </a:lnTo>
                  <a:cubicBezTo>
                    <a:pt x="631" y="1571"/>
                    <a:pt x="651" y="1562"/>
                    <a:pt x="651" y="1541"/>
                  </a:cubicBezTo>
                  <a:cubicBezTo>
                    <a:pt x="916" y="830"/>
                    <a:pt x="122" y="46"/>
                    <a:pt x="82" y="16"/>
                  </a:cubicBezTo>
                  <a:cubicBezTo>
                    <a:pt x="72" y="6"/>
                    <a:pt x="61" y="1"/>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75;p58">
              <a:extLst>
                <a:ext uri="{FF2B5EF4-FFF2-40B4-BE49-F238E27FC236}">
                  <a16:creationId xmlns:a16="http://schemas.microsoft.com/office/drawing/2014/main" id="{BF14EF8F-FBC2-4AAE-B907-47F5513D0A42}"/>
                </a:ext>
              </a:extLst>
            </p:cNvPr>
            <p:cNvSpPr/>
            <p:nvPr/>
          </p:nvSpPr>
          <p:spPr>
            <a:xfrm>
              <a:off x="4878617" y="3240331"/>
              <a:ext cx="117197" cy="12908"/>
            </a:xfrm>
            <a:custGeom>
              <a:avLst/>
              <a:gdLst/>
              <a:ahLst/>
              <a:cxnLst/>
              <a:rect l="l" t="t" r="r" b="b"/>
              <a:pathLst>
                <a:path w="1943" h="214" extrusionOk="0">
                  <a:moveTo>
                    <a:pt x="42" y="0"/>
                  </a:moveTo>
                  <a:cubicBezTo>
                    <a:pt x="21" y="0"/>
                    <a:pt x="11" y="10"/>
                    <a:pt x="1" y="21"/>
                  </a:cubicBezTo>
                  <a:cubicBezTo>
                    <a:pt x="1" y="41"/>
                    <a:pt x="11" y="61"/>
                    <a:pt x="21" y="61"/>
                  </a:cubicBezTo>
                  <a:cubicBezTo>
                    <a:pt x="408" y="173"/>
                    <a:pt x="753" y="214"/>
                    <a:pt x="1048" y="214"/>
                  </a:cubicBezTo>
                  <a:cubicBezTo>
                    <a:pt x="1577" y="214"/>
                    <a:pt x="1912" y="92"/>
                    <a:pt x="1922" y="92"/>
                  </a:cubicBezTo>
                  <a:cubicBezTo>
                    <a:pt x="1933" y="82"/>
                    <a:pt x="1943" y="61"/>
                    <a:pt x="1943" y="41"/>
                  </a:cubicBezTo>
                  <a:cubicBezTo>
                    <a:pt x="1936" y="34"/>
                    <a:pt x="1923" y="27"/>
                    <a:pt x="1910" y="27"/>
                  </a:cubicBezTo>
                  <a:cubicBezTo>
                    <a:pt x="1904" y="27"/>
                    <a:pt x="1898" y="28"/>
                    <a:pt x="1892" y="31"/>
                  </a:cubicBezTo>
                  <a:cubicBezTo>
                    <a:pt x="1892" y="31"/>
                    <a:pt x="1567" y="149"/>
                    <a:pt x="1051" y="149"/>
                  </a:cubicBezTo>
                  <a:cubicBezTo>
                    <a:pt x="766" y="149"/>
                    <a:pt x="422" y="113"/>
                    <a:pt x="4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76;p58">
              <a:extLst>
                <a:ext uri="{FF2B5EF4-FFF2-40B4-BE49-F238E27FC236}">
                  <a16:creationId xmlns:a16="http://schemas.microsoft.com/office/drawing/2014/main" id="{AC4E86D2-669B-450A-AE88-A361B9EECC37}"/>
                </a:ext>
              </a:extLst>
            </p:cNvPr>
            <p:cNvSpPr/>
            <p:nvPr/>
          </p:nvSpPr>
          <p:spPr>
            <a:xfrm>
              <a:off x="4933204" y="3250163"/>
              <a:ext cx="64479" cy="29495"/>
            </a:xfrm>
            <a:custGeom>
              <a:avLst/>
              <a:gdLst/>
              <a:ahLst/>
              <a:cxnLst/>
              <a:rect l="l" t="t" r="r" b="b"/>
              <a:pathLst>
                <a:path w="1069" h="489" extrusionOk="0">
                  <a:moveTo>
                    <a:pt x="31" y="0"/>
                  </a:moveTo>
                  <a:cubicBezTo>
                    <a:pt x="11" y="10"/>
                    <a:pt x="0" y="30"/>
                    <a:pt x="11" y="51"/>
                  </a:cubicBezTo>
                  <a:cubicBezTo>
                    <a:pt x="214" y="468"/>
                    <a:pt x="845" y="488"/>
                    <a:pt x="997" y="488"/>
                  </a:cubicBezTo>
                  <a:lnTo>
                    <a:pt x="1028" y="488"/>
                  </a:lnTo>
                  <a:cubicBezTo>
                    <a:pt x="1048" y="488"/>
                    <a:pt x="1068" y="478"/>
                    <a:pt x="1068" y="457"/>
                  </a:cubicBezTo>
                  <a:cubicBezTo>
                    <a:pt x="1058" y="437"/>
                    <a:pt x="1048" y="427"/>
                    <a:pt x="1028" y="427"/>
                  </a:cubicBezTo>
                  <a:cubicBezTo>
                    <a:pt x="1027" y="427"/>
                    <a:pt x="1020" y="427"/>
                    <a:pt x="1009" y="427"/>
                  </a:cubicBezTo>
                  <a:cubicBezTo>
                    <a:pt x="892" y="427"/>
                    <a:pt x="258" y="410"/>
                    <a:pt x="72" y="21"/>
                  </a:cubicBezTo>
                  <a:cubicBezTo>
                    <a:pt x="61" y="0"/>
                    <a:pt x="4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77;p58">
              <a:extLst>
                <a:ext uri="{FF2B5EF4-FFF2-40B4-BE49-F238E27FC236}">
                  <a16:creationId xmlns:a16="http://schemas.microsoft.com/office/drawing/2014/main" id="{704D4CCD-51D5-47FA-B938-EC55A65F3998}"/>
                </a:ext>
              </a:extLst>
            </p:cNvPr>
            <p:cNvSpPr/>
            <p:nvPr/>
          </p:nvSpPr>
          <p:spPr>
            <a:xfrm>
              <a:off x="4877410" y="3157275"/>
              <a:ext cx="81610" cy="86133"/>
            </a:xfrm>
            <a:custGeom>
              <a:avLst/>
              <a:gdLst/>
              <a:ahLst/>
              <a:cxnLst/>
              <a:rect l="l" t="t" r="r" b="b"/>
              <a:pathLst>
                <a:path w="1353" h="1428" extrusionOk="0">
                  <a:moveTo>
                    <a:pt x="1320" y="0"/>
                  </a:moveTo>
                  <a:cubicBezTo>
                    <a:pt x="1314" y="0"/>
                    <a:pt x="1308" y="2"/>
                    <a:pt x="1302" y="4"/>
                  </a:cubicBezTo>
                  <a:cubicBezTo>
                    <a:pt x="1302" y="4"/>
                    <a:pt x="529" y="370"/>
                    <a:pt x="10" y="1387"/>
                  </a:cubicBezTo>
                  <a:cubicBezTo>
                    <a:pt x="1" y="1398"/>
                    <a:pt x="1" y="1418"/>
                    <a:pt x="21" y="1428"/>
                  </a:cubicBezTo>
                  <a:lnTo>
                    <a:pt x="41" y="1428"/>
                  </a:lnTo>
                  <a:cubicBezTo>
                    <a:pt x="51" y="1428"/>
                    <a:pt x="62" y="1428"/>
                    <a:pt x="62" y="1418"/>
                  </a:cubicBezTo>
                  <a:cubicBezTo>
                    <a:pt x="580" y="422"/>
                    <a:pt x="1322" y="65"/>
                    <a:pt x="1332" y="56"/>
                  </a:cubicBezTo>
                  <a:cubicBezTo>
                    <a:pt x="1353" y="56"/>
                    <a:pt x="1353" y="35"/>
                    <a:pt x="1353" y="15"/>
                  </a:cubicBezTo>
                  <a:cubicBezTo>
                    <a:pt x="1346" y="8"/>
                    <a:pt x="1333" y="0"/>
                    <a:pt x="132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78;p58">
              <a:extLst>
                <a:ext uri="{FF2B5EF4-FFF2-40B4-BE49-F238E27FC236}">
                  <a16:creationId xmlns:a16="http://schemas.microsoft.com/office/drawing/2014/main" id="{59EBCDA3-3758-473F-9FBA-942E48F2ACC6}"/>
                </a:ext>
              </a:extLst>
            </p:cNvPr>
            <p:cNvSpPr/>
            <p:nvPr/>
          </p:nvSpPr>
          <p:spPr>
            <a:xfrm>
              <a:off x="4898280" y="3132545"/>
              <a:ext cx="37457" cy="64298"/>
            </a:xfrm>
            <a:custGeom>
              <a:avLst/>
              <a:gdLst/>
              <a:ahLst/>
              <a:cxnLst/>
              <a:rect l="l" t="t" r="r" b="b"/>
              <a:pathLst>
                <a:path w="621" h="1066" extrusionOk="0">
                  <a:moveTo>
                    <a:pt x="590" y="0"/>
                  </a:moveTo>
                  <a:cubicBezTo>
                    <a:pt x="582" y="0"/>
                    <a:pt x="575" y="3"/>
                    <a:pt x="570" y="8"/>
                  </a:cubicBezTo>
                  <a:cubicBezTo>
                    <a:pt x="539" y="28"/>
                    <a:pt x="0" y="557"/>
                    <a:pt x="173" y="1045"/>
                  </a:cubicBezTo>
                  <a:cubicBezTo>
                    <a:pt x="183" y="1065"/>
                    <a:pt x="193" y="1065"/>
                    <a:pt x="204" y="1065"/>
                  </a:cubicBezTo>
                  <a:lnTo>
                    <a:pt x="213" y="1065"/>
                  </a:lnTo>
                  <a:cubicBezTo>
                    <a:pt x="234" y="1065"/>
                    <a:pt x="244" y="1045"/>
                    <a:pt x="234" y="1025"/>
                  </a:cubicBezTo>
                  <a:cubicBezTo>
                    <a:pt x="71" y="577"/>
                    <a:pt x="600" y="59"/>
                    <a:pt x="610" y="48"/>
                  </a:cubicBezTo>
                  <a:cubicBezTo>
                    <a:pt x="620" y="39"/>
                    <a:pt x="620" y="18"/>
                    <a:pt x="610" y="8"/>
                  </a:cubicBezTo>
                  <a:cubicBezTo>
                    <a:pt x="605" y="3"/>
                    <a:pt x="597" y="0"/>
                    <a:pt x="59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79;p58">
              <a:extLst>
                <a:ext uri="{FF2B5EF4-FFF2-40B4-BE49-F238E27FC236}">
                  <a16:creationId xmlns:a16="http://schemas.microsoft.com/office/drawing/2014/main" id="{856D4509-7C24-4B5D-9438-3BC77508848A}"/>
                </a:ext>
              </a:extLst>
            </p:cNvPr>
            <p:cNvSpPr/>
            <p:nvPr/>
          </p:nvSpPr>
          <p:spPr>
            <a:xfrm>
              <a:off x="4532760" y="3248052"/>
              <a:ext cx="117800" cy="13210"/>
            </a:xfrm>
            <a:custGeom>
              <a:avLst/>
              <a:gdLst/>
              <a:ahLst/>
              <a:cxnLst/>
              <a:rect l="l" t="t" r="r" b="b"/>
              <a:pathLst>
                <a:path w="1953" h="219" extrusionOk="0">
                  <a:moveTo>
                    <a:pt x="1917" y="0"/>
                  </a:moveTo>
                  <a:cubicBezTo>
                    <a:pt x="1912" y="0"/>
                    <a:pt x="1907" y="2"/>
                    <a:pt x="1901" y="4"/>
                  </a:cubicBezTo>
                  <a:cubicBezTo>
                    <a:pt x="1523" y="116"/>
                    <a:pt x="1182" y="153"/>
                    <a:pt x="899" y="153"/>
                  </a:cubicBezTo>
                  <a:cubicBezTo>
                    <a:pt x="382" y="153"/>
                    <a:pt x="58" y="31"/>
                    <a:pt x="51" y="25"/>
                  </a:cubicBezTo>
                  <a:cubicBezTo>
                    <a:pt x="31" y="25"/>
                    <a:pt x="10" y="35"/>
                    <a:pt x="10" y="45"/>
                  </a:cubicBezTo>
                  <a:cubicBezTo>
                    <a:pt x="0" y="65"/>
                    <a:pt x="10" y="86"/>
                    <a:pt x="31" y="86"/>
                  </a:cubicBezTo>
                  <a:cubicBezTo>
                    <a:pt x="31" y="86"/>
                    <a:pt x="366" y="218"/>
                    <a:pt x="905" y="218"/>
                  </a:cubicBezTo>
                  <a:cubicBezTo>
                    <a:pt x="1190" y="218"/>
                    <a:pt x="1535" y="178"/>
                    <a:pt x="1922" y="65"/>
                  </a:cubicBezTo>
                  <a:cubicBezTo>
                    <a:pt x="1942" y="65"/>
                    <a:pt x="1953" y="45"/>
                    <a:pt x="1942" y="25"/>
                  </a:cubicBezTo>
                  <a:cubicBezTo>
                    <a:pt x="1942" y="10"/>
                    <a:pt x="1931" y="0"/>
                    <a:pt x="191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80;p58">
              <a:extLst>
                <a:ext uri="{FF2B5EF4-FFF2-40B4-BE49-F238E27FC236}">
                  <a16:creationId xmlns:a16="http://schemas.microsoft.com/office/drawing/2014/main" id="{10C91AC6-27AA-4700-9F5F-631CC651CABA}"/>
                </a:ext>
              </a:extLst>
            </p:cNvPr>
            <p:cNvSpPr/>
            <p:nvPr/>
          </p:nvSpPr>
          <p:spPr>
            <a:xfrm>
              <a:off x="4531554" y="3257884"/>
              <a:ext cx="63816" cy="29676"/>
            </a:xfrm>
            <a:custGeom>
              <a:avLst/>
              <a:gdLst/>
              <a:ahLst/>
              <a:cxnLst/>
              <a:rect l="l" t="t" r="r" b="b"/>
              <a:pathLst>
                <a:path w="1058" h="492" extrusionOk="0">
                  <a:moveTo>
                    <a:pt x="1021" y="0"/>
                  </a:moveTo>
                  <a:cubicBezTo>
                    <a:pt x="1007" y="0"/>
                    <a:pt x="994" y="9"/>
                    <a:pt x="986" y="24"/>
                  </a:cubicBezTo>
                  <a:cubicBezTo>
                    <a:pt x="800" y="414"/>
                    <a:pt x="166" y="431"/>
                    <a:pt x="49" y="431"/>
                  </a:cubicBezTo>
                  <a:cubicBezTo>
                    <a:pt x="38" y="431"/>
                    <a:pt x="31" y="431"/>
                    <a:pt x="30" y="431"/>
                  </a:cubicBezTo>
                  <a:cubicBezTo>
                    <a:pt x="10" y="431"/>
                    <a:pt x="0" y="442"/>
                    <a:pt x="0" y="462"/>
                  </a:cubicBezTo>
                  <a:cubicBezTo>
                    <a:pt x="0" y="472"/>
                    <a:pt x="10" y="492"/>
                    <a:pt x="30" y="492"/>
                  </a:cubicBezTo>
                  <a:lnTo>
                    <a:pt x="61" y="492"/>
                  </a:lnTo>
                  <a:cubicBezTo>
                    <a:pt x="224" y="492"/>
                    <a:pt x="844" y="462"/>
                    <a:pt x="1047" y="45"/>
                  </a:cubicBezTo>
                  <a:cubicBezTo>
                    <a:pt x="1058" y="35"/>
                    <a:pt x="1047" y="15"/>
                    <a:pt x="1037" y="4"/>
                  </a:cubicBezTo>
                  <a:cubicBezTo>
                    <a:pt x="1032" y="1"/>
                    <a:pt x="1026" y="0"/>
                    <a:pt x="102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81;p58">
              <a:extLst>
                <a:ext uri="{FF2B5EF4-FFF2-40B4-BE49-F238E27FC236}">
                  <a16:creationId xmlns:a16="http://schemas.microsoft.com/office/drawing/2014/main" id="{1E1E1902-1D2C-45BF-822C-6AC2ABBA75EE}"/>
                </a:ext>
              </a:extLst>
            </p:cNvPr>
            <p:cNvSpPr/>
            <p:nvPr/>
          </p:nvSpPr>
          <p:spPr>
            <a:xfrm>
              <a:off x="4569553" y="3164875"/>
              <a:ext cx="81610" cy="86556"/>
            </a:xfrm>
            <a:custGeom>
              <a:avLst/>
              <a:gdLst/>
              <a:ahLst/>
              <a:cxnLst/>
              <a:rect l="l" t="t" r="r" b="b"/>
              <a:pathLst>
                <a:path w="1353" h="1435" extrusionOk="0">
                  <a:moveTo>
                    <a:pt x="51" y="0"/>
                  </a:moveTo>
                  <a:cubicBezTo>
                    <a:pt x="31" y="0"/>
                    <a:pt x="21" y="0"/>
                    <a:pt x="10" y="21"/>
                  </a:cubicBezTo>
                  <a:cubicBezTo>
                    <a:pt x="0" y="31"/>
                    <a:pt x="10" y="52"/>
                    <a:pt x="21" y="61"/>
                  </a:cubicBezTo>
                  <a:cubicBezTo>
                    <a:pt x="31" y="61"/>
                    <a:pt x="773" y="427"/>
                    <a:pt x="1291" y="1414"/>
                  </a:cubicBezTo>
                  <a:cubicBezTo>
                    <a:pt x="1302" y="1424"/>
                    <a:pt x="1312" y="1435"/>
                    <a:pt x="1322" y="1435"/>
                  </a:cubicBezTo>
                  <a:lnTo>
                    <a:pt x="1332" y="1435"/>
                  </a:lnTo>
                  <a:cubicBezTo>
                    <a:pt x="1352" y="1424"/>
                    <a:pt x="1352" y="1404"/>
                    <a:pt x="1352" y="1383"/>
                  </a:cubicBezTo>
                  <a:cubicBezTo>
                    <a:pt x="824" y="377"/>
                    <a:pt x="61" y="11"/>
                    <a:pt x="5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82;p58">
              <a:extLst>
                <a:ext uri="{FF2B5EF4-FFF2-40B4-BE49-F238E27FC236}">
                  <a16:creationId xmlns:a16="http://schemas.microsoft.com/office/drawing/2014/main" id="{FF5B7886-1F04-4E6A-9598-FEB4BD63471C}"/>
                </a:ext>
              </a:extLst>
            </p:cNvPr>
            <p:cNvSpPr/>
            <p:nvPr/>
          </p:nvSpPr>
          <p:spPr>
            <a:xfrm>
              <a:off x="4592836" y="3140084"/>
              <a:ext cx="38121" cy="64721"/>
            </a:xfrm>
            <a:custGeom>
              <a:avLst/>
              <a:gdLst/>
              <a:ahLst/>
              <a:cxnLst/>
              <a:rect l="l" t="t" r="r" b="b"/>
              <a:pathLst>
                <a:path w="632" h="1073" extrusionOk="0">
                  <a:moveTo>
                    <a:pt x="40" y="0"/>
                  </a:moveTo>
                  <a:cubicBezTo>
                    <a:pt x="31" y="0"/>
                    <a:pt x="21" y="5"/>
                    <a:pt x="11" y="15"/>
                  </a:cubicBezTo>
                  <a:cubicBezTo>
                    <a:pt x="1" y="25"/>
                    <a:pt x="1" y="45"/>
                    <a:pt x="11" y="56"/>
                  </a:cubicBezTo>
                  <a:cubicBezTo>
                    <a:pt x="21" y="66"/>
                    <a:pt x="550" y="585"/>
                    <a:pt x="387" y="1032"/>
                  </a:cubicBezTo>
                  <a:cubicBezTo>
                    <a:pt x="377" y="1042"/>
                    <a:pt x="387" y="1062"/>
                    <a:pt x="408" y="1073"/>
                  </a:cubicBezTo>
                  <a:lnTo>
                    <a:pt x="417" y="1073"/>
                  </a:lnTo>
                  <a:cubicBezTo>
                    <a:pt x="428" y="1073"/>
                    <a:pt x="448" y="1062"/>
                    <a:pt x="448" y="1052"/>
                  </a:cubicBezTo>
                  <a:cubicBezTo>
                    <a:pt x="631" y="564"/>
                    <a:pt x="82" y="36"/>
                    <a:pt x="62" y="15"/>
                  </a:cubicBezTo>
                  <a:cubicBezTo>
                    <a:pt x="57" y="5"/>
                    <a:pt x="49" y="0"/>
                    <a:pt x="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83;p58">
              <a:extLst>
                <a:ext uri="{FF2B5EF4-FFF2-40B4-BE49-F238E27FC236}">
                  <a16:creationId xmlns:a16="http://schemas.microsoft.com/office/drawing/2014/main" id="{9F0045EC-30ED-4302-B716-97E4C3372D4D}"/>
                </a:ext>
              </a:extLst>
            </p:cNvPr>
            <p:cNvSpPr/>
            <p:nvPr/>
          </p:nvSpPr>
          <p:spPr>
            <a:xfrm>
              <a:off x="4379435" y="2677692"/>
              <a:ext cx="182822" cy="21775"/>
            </a:xfrm>
            <a:custGeom>
              <a:avLst/>
              <a:gdLst/>
              <a:ahLst/>
              <a:cxnLst/>
              <a:rect l="l" t="t" r="r" b="b"/>
              <a:pathLst>
                <a:path w="3031" h="361" extrusionOk="0">
                  <a:moveTo>
                    <a:pt x="2981" y="1"/>
                  </a:moveTo>
                  <a:cubicBezTo>
                    <a:pt x="2974" y="1"/>
                    <a:pt x="2967" y="2"/>
                    <a:pt x="2959" y="4"/>
                  </a:cubicBezTo>
                  <a:cubicBezTo>
                    <a:pt x="2333" y="201"/>
                    <a:pt x="1769" y="262"/>
                    <a:pt x="1309" y="262"/>
                  </a:cubicBezTo>
                  <a:cubicBezTo>
                    <a:pt x="552" y="262"/>
                    <a:pt x="78" y="96"/>
                    <a:pt x="71" y="96"/>
                  </a:cubicBezTo>
                  <a:cubicBezTo>
                    <a:pt x="64" y="94"/>
                    <a:pt x="56" y="92"/>
                    <a:pt x="49" y="92"/>
                  </a:cubicBezTo>
                  <a:cubicBezTo>
                    <a:pt x="27" y="92"/>
                    <a:pt x="8" y="104"/>
                    <a:pt x="1" y="126"/>
                  </a:cubicBezTo>
                  <a:cubicBezTo>
                    <a:pt x="1" y="157"/>
                    <a:pt x="10" y="178"/>
                    <a:pt x="31" y="187"/>
                  </a:cubicBezTo>
                  <a:cubicBezTo>
                    <a:pt x="41" y="198"/>
                    <a:pt x="529" y="361"/>
                    <a:pt x="1302" y="361"/>
                  </a:cubicBezTo>
                  <a:cubicBezTo>
                    <a:pt x="1770" y="361"/>
                    <a:pt x="2349" y="300"/>
                    <a:pt x="2990" y="96"/>
                  </a:cubicBezTo>
                  <a:cubicBezTo>
                    <a:pt x="3020" y="86"/>
                    <a:pt x="3030" y="56"/>
                    <a:pt x="3020" y="35"/>
                  </a:cubicBezTo>
                  <a:cubicBezTo>
                    <a:pt x="3020" y="12"/>
                    <a:pt x="3003" y="1"/>
                    <a:pt x="298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84;p58">
              <a:extLst>
                <a:ext uri="{FF2B5EF4-FFF2-40B4-BE49-F238E27FC236}">
                  <a16:creationId xmlns:a16="http://schemas.microsoft.com/office/drawing/2014/main" id="{41BF4E1A-2C5D-4111-AE4B-319636E9ED6C}"/>
                </a:ext>
              </a:extLst>
            </p:cNvPr>
            <p:cNvSpPr/>
            <p:nvPr/>
          </p:nvSpPr>
          <p:spPr>
            <a:xfrm>
              <a:off x="4377565" y="2694581"/>
              <a:ext cx="99403" cy="47832"/>
            </a:xfrm>
            <a:custGeom>
              <a:avLst/>
              <a:gdLst/>
              <a:ahLst/>
              <a:cxnLst/>
              <a:rect l="l" t="t" r="r" b="b"/>
              <a:pathLst>
                <a:path w="1648" h="793" extrusionOk="0">
                  <a:moveTo>
                    <a:pt x="1587" y="1"/>
                  </a:moveTo>
                  <a:cubicBezTo>
                    <a:pt x="1570" y="1"/>
                    <a:pt x="1551" y="15"/>
                    <a:pt x="1536" y="29"/>
                  </a:cubicBezTo>
                  <a:cubicBezTo>
                    <a:pt x="1240" y="681"/>
                    <a:pt x="137" y="691"/>
                    <a:pt x="65" y="691"/>
                  </a:cubicBezTo>
                  <a:cubicBezTo>
                    <a:pt x="63" y="691"/>
                    <a:pt x="62" y="691"/>
                    <a:pt x="62" y="691"/>
                  </a:cubicBezTo>
                  <a:cubicBezTo>
                    <a:pt x="21" y="691"/>
                    <a:pt x="11" y="711"/>
                    <a:pt x="1" y="741"/>
                  </a:cubicBezTo>
                  <a:cubicBezTo>
                    <a:pt x="1" y="772"/>
                    <a:pt x="32" y="792"/>
                    <a:pt x="52" y="792"/>
                  </a:cubicBezTo>
                  <a:lnTo>
                    <a:pt x="72" y="792"/>
                  </a:lnTo>
                  <a:cubicBezTo>
                    <a:pt x="235" y="792"/>
                    <a:pt x="1313" y="772"/>
                    <a:pt x="1627" y="70"/>
                  </a:cubicBezTo>
                  <a:cubicBezTo>
                    <a:pt x="1648" y="50"/>
                    <a:pt x="1638" y="20"/>
                    <a:pt x="1607" y="9"/>
                  </a:cubicBezTo>
                  <a:cubicBezTo>
                    <a:pt x="1601" y="3"/>
                    <a:pt x="1594" y="1"/>
                    <a:pt x="158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85;p58">
              <a:extLst>
                <a:ext uri="{FF2B5EF4-FFF2-40B4-BE49-F238E27FC236}">
                  <a16:creationId xmlns:a16="http://schemas.microsoft.com/office/drawing/2014/main" id="{CA974677-373F-454C-AABF-0319DF6B2CD8}"/>
                </a:ext>
              </a:extLst>
            </p:cNvPr>
            <p:cNvSpPr/>
            <p:nvPr/>
          </p:nvSpPr>
          <p:spPr>
            <a:xfrm>
              <a:off x="4435228" y="2551991"/>
              <a:ext cx="131311" cy="132156"/>
            </a:xfrm>
            <a:custGeom>
              <a:avLst/>
              <a:gdLst/>
              <a:ahLst/>
              <a:cxnLst/>
              <a:rect l="l" t="t" r="r" b="b"/>
              <a:pathLst>
                <a:path w="2177" h="2191" extrusionOk="0">
                  <a:moveTo>
                    <a:pt x="65" y="0"/>
                  </a:moveTo>
                  <a:cubicBezTo>
                    <a:pt x="47" y="0"/>
                    <a:pt x="26" y="12"/>
                    <a:pt x="11" y="34"/>
                  </a:cubicBezTo>
                  <a:cubicBezTo>
                    <a:pt x="0" y="55"/>
                    <a:pt x="21" y="86"/>
                    <a:pt x="41" y="96"/>
                  </a:cubicBezTo>
                  <a:cubicBezTo>
                    <a:pt x="52" y="106"/>
                    <a:pt x="1231" y="645"/>
                    <a:pt x="2075" y="2160"/>
                  </a:cubicBezTo>
                  <a:cubicBezTo>
                    <a:pt x="2085" y="2180"/>
                    <a:pt x="2095" y="2190"/>
                    <a:pt x="2115" y="2190"/>
                  </a:cubicBezTo>
                  <a:cubicBezTo>
                    <a:pt x="2126" y="2190"/>
                    <a:pt x="2136" y="2180"/>
                    <a:pt x="2136" y="2180"/>
                  </a:cubicBezTo>
                  <a:cubicBezTo>
                    <a:pt x="2166" y="2170"/>
                    <a:pt x="2176" y="2140"/>
                    <a:pt x="2156" y="2109"/>
                  </a:cubicBezTo>
                  <a:cubicBezTo>
                    <a:pt x="1302" y="563"/>
                    <a:pt x="92" y="14"/>
                    <a:pt x="82" y="4"/>
                  </a:cubicBezTo>
                  <a:cubicBezTo>
                    <a:pt x="77" y="2"/>
                    <a:pt x="71" y="0"/>
                    <a:pt x="6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86;p58">
              <a:extLst>
                <a:ext uri="{FF2B5EF4-FFF2-40B4-BE49-F238E27FC236}">
                  <a16:creationId xmlns:a16="http://schemas.microsoft.com/office/drawing/2014/main" id="{0BDE5BFF-7EA4-42F3-8481-754F2A2864EF}"/>
                </a:ext>
              </a:extLst>
            </p:cNvPr>
            <p:cNvSpPr/>
            <p:nvPr/>
          </p:nvSpPr>
          <p:spPr>
            <a:xfrm>
              <a:off x="4470815" y="2512664"/>
              <a:ext cx="60137" cy="99705"/>
            </a:xfrm>
            <a:custGeom>
              <a:avLst/>
              <a:gdLst/>
              <a:ahLst/>
              <a:cxnLst/>
              <a:rect l="l" t="t" r="r" b="b"/>
              <a:pathLst>
                <a:path w="997" h="1653" extrusionOk="0">
                  <a:moveTo>
                    <a:pt x="56" y="0"/>
                  </a:moveTo>
                  <a:cubicBezTo>
                    <a:pt x="43" y="0"/>
                    <a:pt x="31" y="5"/>
                    <a:pt x="20" y="15"/>
                  </a:cubicBezTo>
                  <a:cubicBezTo>
                    <a:pt x="0" y="36"/>
                    <a:pt x="0" y="67"/>
                    <a:pt x="20" y="87"/>
                  </a:cubicBezTo>
                  <a:cubicBezTo>
                    <a:pt x="31" y="97"/>
                    <a:pt x="885" y="880"/>
                    <a:pt x="641" y="1592"/>
                  </a:cubicBezTo>
                  <a:cubicBezTo>
                    <a:pt x="630" y="1612"/>
                    <a:pt x="651" y="1642"/>
                    <a:pt x="671" y="1653"/>
                  </a:cubicBezTo>
                  <a:lnTo>
                    <a:pt x="691" y="1653"/>
                  </a:lnTo>
                  <a:cubicBezTo>
                    <a:pt x="712" y="1653"/>
                    <a:pt x="732" y="1642"/>
                    <a:pt x="743" y="1622"/>
                  </a:cubicBezTo>
                  <a:cubicBezTo>
                    <a:pt x="997" y="849"/>
                    <a:pt x="133" y="46"/>
                    <a:pt x="92" y="15"/>
                  </a:cubicBezTo>
                  <a:cubicBezTo>
                    <a:pt x="82" y="5"/>
                    <a:pt x="69"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87;p58">
              <a:extLst>
                <a:ext uri="{FF2B5EF4-FFF2-40B4-BE49-F238E27FC236}">
                  <a16:creationId xmlns:a16="http://schemas.microsoft.com/office/drawing/2014/main" id="{60D9EE84-93CE-44E6-817C-B8027AF6B9E9}"/>
                </a:ext>
              </a:extLst>
            </p:cNvPr>
            <p:cNvSpPr/>
            <p:nvPr/>
          </p:nvSpPr>
          <p:spPr>
            <a:xfrm>
              <a:off x="4757199" y="2279960"/>
              <a:ext cx="318959" cy="388203"/>
            </a:xfrm>
            <a:custGeom>
              <a:avLst/>
              <a:gdLst/>
              <a:ahLst/>
              <a:cxnLst/>
              <a:rect l="l" t="t" r="r" b="b"/>
              <a:pathLst>
                <a:path w="5288" h="6436" extrusionOk="0">
                  <a:moveTo>
                    <a:pt x="2320" y="0"/>
                  </a:moveTo>
                  <a:cubicBezTo>
                    <a:pt x="1955" y="0"/>
                    <a:pt x="1709" y="71"/>
                    <a:pt x="1709" y="71"/>
                  </a:cubicBezTo>
                  <a:lnTo>
                    <a:pt x="1" y="6436"/>
                  </a:lnTo>
                  <a:lnTo>
                    <a:pt x="5288" y="3294"/>
                  </a:lnTo>
                  <a:cubicBezTo>
                    <a:pt x="4805" y="419"/>
                    <a:pt x="3209" y="0"/>
                    <a:pt x="232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88;p58">
              <a:extLst>
                <a:ext uri="{FF2B5EF4-FFF2-40B4-BE49-F238E27FC236}">
                  <a16:creationId xmlns:a16="http://schemas.microsoft.com/office/drawing/2014/main" id="{D0818547-0E87-400C-B1D2-AB26056E1061}"/>
                </a:ext>
              </a:extLst>
            </p:cNvPr>
            <p:cNvSpPr/>
            <p:nvPr/>
          </p:nvSpPr>
          <p:spPr>
            <a:xfrm>
              <a:off x="4882296" y="2226036"/>
              <a:ext cx="259486" cy="227216"/>
            </a:xfrm>
            <a:custGeom>
              <a:avLst/>
              <a:gdLst/>
              <a:ahLst/>
              <a:cxnLst/>
              <a:rect l="l" t="t" r="r" b="b"/>
              <a:pathLst>
                <a:path w="4302" h="3767" extrusionOk="0">
                  <a:moveTo>
                    <a:pt x="2144" y="1"/>
                  </a:moveTo>
                  <a:cubicBezTo>
                    <a:pt x="1818" y="1"/>
                    <a:pt x="1489" y="85"/>
                    <a:pt x="1190" y="264"/>
                  </a:cubicBezTo>
                  <a:cubicBezTo>
                    <a:pt x="295" y="802"/>
                    <a:pt x="1" y="1951"/>
                    <a:pt x="530" y="2846"/>
                  </a:cubicBezTo>
                  <a:cubicBezTo>
                    <a:pt x="885" y="3437"/>
                    <a:pt x="1508" y="3766"/>
                    <a:pt x="2147" y="3766"/>
                  </a:cubicBezTo>
                  <a:cubicBezTo>
                    <a:pt x="2476" y="3766"/>
                    <a:pt x="2809" y="3680"/>
                    <a:pt x="3112" y="3497"/>
                  </a:cubicBezTo>
                  <a:cubicBezTo>
                    <a:pt x="4007" y="2968"/>
                    <a:pt x="4301" y="1809"/>
                    <a:pt x="3763" y="914"/>
                  </a:cubicBezTo>
                  <a:cubicBezTo>
                    <a:pt x="3413" y="328"/>
                    <a:pt x="2785" y="1"/>
                    <a:pt x="2144"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89;p58">
              <a:extLst>
                <a:ext uri="{FF2B5EF4-FFF2-40B4-BE49-F238E27FC236}">
                  <a16:creationId xmlns:a16="http://schemas.microsoft.com/office/drawing/2014/main" id="{9CD2A7B5-DDD5-40CC-8F5F-C77B5A751DC2}"/>
                </a:ext>
              </a:extLst>
            </p:cNvPr>
            <p:cNvSpPr/>
            <p:nvPr/>
          </p:nvSpPr>
          <p:spPr>
            <a:xfrm>
              <a:off x="4757802" y="2336296"/>
              <a:ext cx="257616" cy="332530"/>
            </a:xfrm>
            <a:custGeom>
              <a:avLst/>
              <a:gdLst/>
              <a:ahLst/>
              <a:cxnLst/>
              <a:rect l="l" t="t" r="r" b="b"/>
              <a:pathLst>
                <a:path w="4271" h="5513" extrusionOk="0">
                  <a:moveTo>
                    <a:pt x="4214" y="0"/>
                  </a:moveTo>
                  <a:cubicBezTo>
                    <a:pt x="4199" y="0"/>
                    <a:pt x="4182" y="9"/>
                    <a:pt x="4169" y="22"/>
                  </a:cubicBezTo>
                  <a:lnTo>
                    <a:pt x="21" y="5431"/>
                  </a:lnTo>
                  <a:cubicBezTo>
                    <a:pt x="1" y="5451"/>
                    <a:pt x="1" y="5481"/>
                    <a:pt x="31" y="5502"/>
                  </a:cubicBezTo>
                  <a:cubicBezTo>
                    <a:pt x="41" y="5512"/>
                    <a:pt x="52" y="5512"/>
                    <a:pt x="62" y="5512"/>
                  </a:cubicBezTo>
                  <a:cubicBezTo>
                    <a:pt x="72" y="5512"/>
                    <a:pt x="92" y="5512"/>
                    <a:pt x="102" y="5492"/>
                  </a:cubicBezTo>
                  <a:lnTo>
                    <a:pt x="4251" y="83"/>
                  </a:lnTo>
                  <a:cubicBezTo>
                    <a:pt x="4271" y="62"/>
                    <a:pt x="4271" y="31"/>
                    <a:pt x="4241" y="11"/>
                  </a:cubicBezTo>
                  <a:cubicBezTo>
                    <a:pt x="4233" y="3"/>
                    <a:pt x="4224" y="0"/>
                    <a:pt x="421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90;p58">
              <a:extLst>
                <a:ext uri="{FF2B5EF4-FFF2-40B4-BE49-F238E27FC236}">
                  <a16:creationId xmlns:a16="http://schemas.microsoft.com/office/drawing/2014/main" id="{96D9380C-6D4D-4EBD-A51F-BAD47D64704B}"/>
                </a:ext>
              </a:extLst>
            </p:cNvPr>
            <p:cNvSpPr/>
            <p:nvPr/>
          </p:nvSpPr>
          <p:spPr>
            <a:xfrm>
              <a:off x="4874334" y="2431356"/>
              <a:ext cx="150311" cy="89029"/>
            </a:xfrm>
            <a:custGeom>
              <a:avLst/>
              <a:gdLst/>
              <a:ahLst/>
              <a:cxnLst/>
              <a:rect l="l" t="t" r="r" b="b"/>
              <a:pathLst>
                <a:path w="2492" h="1476" extrusionOk="0">
                  <a:moveTo>
                    <a:pt x="2444" y="0"/>
                  </a:moveTo>
                  <a:cubicBezTo>
                    <a:pt x="2429" y="0"/>
                    <a:pt x="2412" y="9"/>
                    <a:pt x="2400" y="21"/>
                  </a:cubicBezTo>
                  <a:cubicBezTo>
                    <a:pt x="2390" y="32"/>
                    <a:pt x="1627" y="977"/>
                    <a:pt x="41" y="1384"/>
                  </a:cubicBezTo>
                  <a:cubicBezTo>
                    <a:pt x="21" y="1384"/>
                    <a:pt x="0" y="1415"/>
                    <a:pt x="11" y="1445"/>
                  </a:cubicBezTo>
                  <a:cubicBezTo>
                    <a:pt x="11" y="1465"/>
                    <a:pt x="31" y="1476"/>
                    <a:pt x="52" y="1476"/>
                  </a:cubicBezTo>
                  <a:lnTo>
                    <a:pt x="61" y="1476"/>
                  </a:lnTo>
                  <a:cubicBezTo>
                    <a:pt x="1678" y="1058"/>
                    <a:pt x="2472" y="93"/>
                    <a:pt x="2472" y="82"/>
                  </a:cubicBezTo>
                  <a:cubicBezTo>
                    <a:pt x="2492" y="62"/>
                    <a:pt x="2492" y="32"/>
                    <a:pt x="2472" y="12"/>
                  </a:cubicBezTo>
                  <a:cubicBezTo>
                    <a:pt x="2464" y="4"/>
                    <a:pt x="2454" y="0"/>
                    <a:pt x="24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91;p58">
              <a:extLst>
                <a:ext uri="{FF2B5EF4-FFF2-40B4-BE49-F238E27FC236}">
                  <a16:creationId xmlns:a16="http://schemas.microsoft.com/office/drawing/2014/main" id="{5CD4B643-74C6-432B-82A9-F99684BE2E52}"/>
                </a:ext>
              </a:extLst>
            </p:cNvPr>
            <p:cNvSpPr/>
            <p:nvPr/>
          </p:nvSpPr>
          <p:spPr>
            <a:xfrm>
              <a:off x="4950997" y="2473036"/>
              <a:ext cx="101213" cy="26479"/>
            </a:xfrm>
            <a:custGeom>
              <a:avLst/>
              <a:gdLst/>
              <a:ahLst/>
              <a:cxnLst/>
              <a:rect l="l" t="t" r="r" b="b"/>
              <a:pathLst>
                <a:path w="1678" h="439" extrusionOk="0">
                  <a:moveTo>
                    <a:pt x="1624" y="1"/>
                  </a:moveTo>
                  <a:cubicBezTo>
                    <a:pt x="1614" y="1"/>
                    <a:pt x="1604" y="4"/>
                    <a:pt x="1597" y="12"/>
                  </a:cubicBezTo>
                  <a:cubicBezTo>
                    <a:pt x="1589" y="12"/>
                    <a:pt x="1068" y="347"/>
                    <a:pt x="560" y="347"/>
                  </a:cubicBezTo>
                  <a:cubicBezTo>
                    <a:pt x="393" y="347"/>
                    <a:pt x="228" y="311"/>
                    <a:pt x="82" y="215"/>
                  </a:cubicBezTo>
                  <a:cubicBezTo>
                    <a:pt x="74" y="211"/>
                    <a:pt x="63" y="208"/>
                    <a:pt x="53" y="208"/>
                  </a:cubicBezTo>
                  <a:cubicBezTo>
                    <a:pt x="40" y="208"/>
                    <a:pt x="27" y="213"/>
                    <a:pt x="21" y="225"/>
                  </a:cubicBezTo>
                  <a:cubicBezTo>
                    <a:pt x="1" y="256"/>
                    <a:pt x="10" y="286"/>
                    <a:pt x="31" y="297"/>
                  </a:cubicBezTo>
                  <a:cubicBezTo>
                    <a:pt x="194" y="398"/>
                    <a:pt x="377" y="439"/>
                    <a:pt x="560" y="439"/>
                  </a:cubicBezTo>
                  <a:cubicBezTo>
                    <a:pt x="1099" y="439"/>
                    <a:pt x="1617" y="103"/>
                    <a:pt x="1648" y="83"/>
                  </a:cubicBezTo>
                  <a:cubicBezTo>
                    <a:pt x="1678" y="73"/>
                    <a:pt x="1678" y="42"/>
                    <a:pt x="1668" y="22"/>
                  </a:cubicBezTo>
                  <a:cubicBezTo>
                    <a:pt x="1656" y="9"/>
                    <a:pt x="1639" y="1"/>
                    <a:pt x="162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92;p58">
              <a:extLst>
                <a:ext uri="{FF2B5EF4-FFF2-40B4-BE49-F238E27FC236}">
                  <a16:creationId xmlns:a16="http://schemas.microsoft.com/office/drawing/2014/main" id="{E17C8930-E83B-4D91-B33D-A807F3FAB667}"/>
                </a:ext>
              </a:extLst>
            </p:cNvPr>
            <p:cNvSpPr/>
            <p:nvPr/>
          </p:nvSpPr>
          <p:spPr>
            <a:xfrm>
              <a:off x="4866976" y="2352220"/>
              <a:ext cx="47892" cy="168165"/>
            </a:xfrm>
            <a:custGeom>
              <a:avLst/>
              <a:gdLst/>
              <a:ahLst/>
              <a:cxnLst/>
              <a:rect l="l" t="t" r="r" b="b"/>
              <a:pathLst>
                <a:path w="794" h="2788" extrusionOk="0">
                  <a:moveTo>
                    <a:pt x="737" y="1"/>
                  </a:moveTo>
                  <a:cubicBezTo>
                    <a:pt x="723" y="1"/>
                    <a:pt x="708" y="9"/>
                    <a:pt x="702" y="22"/>
                  </a:cubicBezTo>
                  <a:cubicBezTo>
                    <a:pt x="692" y="32"/>
                    <a:pt x="0" y="1080"/>
                    <a:pt x="102" y="2736"/>
                  </a:cubicBezTo>
                  <a:cubicBezTo>
                    <a:pt x="102" y="2767"/>
                    <a:pt x="122" y="2788"/>
                    <a:pt x="143" y="2788"/>
                  </a:cubicBezTo>
                  <a:lnTo>
                    <a:pt x="153" y="2788"/>
                  </a:lnTo>
                  <a:cubicBezTo>
                    <a:pt x="174" y="2788"/>
                    <a:pt x="194" y="2757"/>
                    <a:pt x="194" y="2736"/>
                  </a:cubicBezTo>
                  <a:cubicBezTo>
                    <a:pt x="102" y="1100"/>
                    <a:pt x="773" y="83"/>
                    <a:pt x="773" y="73"/>
                  </a:cubicBezTo>
                  <a:cubicBezTo>
                    <a:pt x="793" y="52"/>
                    <a:pt x="784" y="22"/>
                    <a:pt x="763" y="12"/>
                  </a:cubicBezTo>
                  <a:cubicBezTo>
                    <a:pt x="756" y="4"/>
                    <a:pt x="746" y="1"/>
                    <a:pt x="73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93;p58">
              <a:extLst>
                <a:ext uri="{FF2B5EF4-FFF2-40B4-BE49-F238E27FC236}">
                  <a16:creationId xmlns:a16="http://schemas.microsoft.com/office/drawing/2014/main" id="{273A8B4A-5F00-4465-A56A-120F92E54D74}"/>
                </a:ext>
              </a:extLst>
            </p:cNvPr>
            <p:cNvSpPr/>
            <p:nvPr/>
          </p:nvSpPr>
          <p:spPr>
            <a:xfrm>
              <a:off x="4842427" y="2338588"/>
              <a:ext cx="41197" cy="99645"/>
            </a:xfrm>
            <a:custGeom>
              <a:avLst/>
              <a:gdLst/>
              <a:ahLst/>
              <a:cxnLst/>
              <a:rect l="l" t="t" r="r" b="b"/>
              <a:pathLst>
                <a:path w="683" h="1652" extrusionOk="0">
                  <a:moveTo>
                    <a:pt x="340" y="0"/>
                  </a:moveTo>
                  <a:cubicBezTo>
                    <a:pt x="323" y="0"/>
                    <a:pt x="306" y="12"/>
                    <a:pt x="306" y="34"/>
                  </a:cubicBezTo>
                  <a:cubicBezTo>
                    <a:pt x="285" y="75"/>
                    <a:pt x="1" y="1163"/>
                    <a:pt x="601" y="1641"/>
                  </a:cubicBezTo>
                  <a:cubicBezTo>
                    <a:pt x="601" y="1651"/>
                    <a:pt x="611" y="1651"/>
                    <a:pt x="621" y="1651"/>
                  </a:cubicBezTo>
                  <a:cubicBezTo>
                    <a:pt x="642" y="1651"/>
                    <a:pt x="651" y="1641"/>
                    <a:pt x="662" y="1631"/>
                  </a:cubicBezTo>
                  <a:cubicBezTo>
                    <a:pt x="682" y="1611"/>
                    <a:pt x="672" y="1580"/>
                    <a:pt x="651" y="1570"/>
                  </a:cubicBezTo>
                  <a:cubicBezTo>
                    <a:pt x="113" y="1123"/>
                    <a:pt x="387" y="65"/>
                    <a:pt x="398" y="54"/>
                  </a:cubicBezTo>
                  <a:cubicBezTo>
                    <a:pt x="398" y="34"/>
                    <a:pt x="387" y="4"/>
                    <a:pt x="357" y="4"/>
                  </a:cubicBezTo>
                  <a:cubicBezTo>
                    <a:pt x="352" y="1"/>
                    <a:pt x="346" y="0"/>
                    <a:pt x="3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94;p58">
              <a:extLst>
                <a:ext uri="{FF2B5EF4-FFF2-40B4-BE49-F238E27FC236}">
                  <a16:creationId xmlns:a16="http://schemas.microsoft.com/office/drawing/2014/main" id="{66C8224C-4343-4CA0-881F-2BAD3A88DB2B}"/>
                </a:ext>
              </a:extLst>
            </p:cNvPr>
            <p:cNvSpPr/>
            <p:nvPr/>
          </p:nvSpPr>
          <p:spPr>
            <a:xfrm>
              <a:off x="4358565" y="2329601"/>
              <a:ext cx="405454" cy="334883"/>
            </a:xfrm>
            <a:custGeom>
              <a:avLst/>
              <a:gdLst/>
              <a:ahLst/>
              <a:cxnLst/>
              <a:rect l="l" t="t" r="r" b="b"/>
              <a:pathLst>
                <a:path w="6722" h="5552" extrusionOk="0">
                  <a:moveTo>
                    <a:pt x="4098" y="0"/>
                  </a:moveTo>
                  <a:cubicBezTo>
                    <a:pt x="1" y="285"/>
                    <a:pt x="550" y="3254"/>
                    <a:pt x="550" y="3254"/>
                  </a:cubicBezTo>
                  <a:lnTo>
                    <a:pt x="6721" y="5552"/>
                  </a:lnTo>
                  <a:lnTo>
                    <a:pt x="409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95;p58">
              <a:extLst>
                <a:ext uri="{FF2B5EF4-FFF2-40B4-BE49-F238E27FC236}">
                  <a16:creationId xmlns:a16="http://schemas.microsoft.com/office/drawing/2014/main" id="{B799B579-ED96-481D-8152-AA5DD8A4B764}"/>
                </a:ext>
              </a:extLst>
            </p:cNvPr>
            <p:cNvSpPr/>
            <p:nvPr/>
          </p:nvSpPr>
          <p:spPr>
            <a:xfrm>
              <a:off x="4331603" y="2266509"/>
              <a:ext cx="258883" cy="226914"/>
            </a:xfrm>
            <a:custGeom>
              <a:avLst/>
              <a:gdLst/>
              <a:ahLst/>
              <a:cxnLst/>
              <a:rect l="l" t="t" r="r" b="b"/>
              <a:pathLst>
                <a:path w="4292" h="3762" extrusionOk="0">
                  <a:moveTo>
                    <a:pt x="2148" y="0"/>
                  </a:moveTo>
                  <a:cubicBezTo>
                    <a:pt x="1878" y="0"/>
                    <a:pt x="1604" y="59"/>
                    <a:pt x="1343" y="182"/>
                  </a:cubicBezTo>
                  <a:cubicBezTo>
                    <a:pt x="407" y="619"/>
                    <a:pt x="0" y="1748"/>
                    <a:pt x="448" y="2684"/>
                  </a:cubicBezTo>
                  <a:cubicBezTo>
                    <a:pt x="771" y="3365"/>
                    <a:pt x="1443" y="3762"/>
                    <a:pt x="2143" y="3762"/>
                  </a:cubicBezTo>
                  <a:cubicBezTo>
                    <a:pt x="2414" y="3762"/>
                    <a:pt x="2689" y="3703"/>
                    <a:pt x="2949" y="3578"/>
                  </a:cubicBezTo>
                  <a:cubicBezTo>
                    <a:pt x="3894" y="3141"/>
                    <a:pt x="4291" y="2012"/>
                    <a:pt x="3854" y="1077"/>
                  </a:cubicBezTo>
                  <a:cubicBezTo>
                    <a:pt x="3530" y="400"/>
                    <a:pt x="2855" y="0"/>
                    <a:pt x="21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6;p58">
              <a:extLst>
                <a:ext uri="{FF2B5EF4-FFF2-40B4-BE49-F238E27FC236}">
                  <a16:creationId xmlns:a16="http://schemas.microsoft.com/office/drawing/2014/main" id="{6B448BAC-AEC9-471B-A697-B4E093B58FC3}"/>
                </a:ext>
              </a:extLst>
            </p:cNvPr>
            <p:cNvSpPr/>
            <p:nvPr/>
          </p:nvSpPr>
          <p:spPr>
            <a:xfrm>
              <a:off x="4457907" y="2376769"/>
              <a:ext cx="307981" cy="287111"/>
            </a:xfrm>
            <a:custGeom>
              <a:avLst/>
              <a:gdLst/>
              <a:ahLst/>
              <a:cxnLst/>
              <a:rect l="l" t="t" r="r" b="b"/>
              <a:pathLst>
                <a:path w="5106" h="4760" extrusionOk="0">
                  <a:moveTo>
                    <a:pt x="66" y="0"/>
                  </a:moveTo>
                  <a:cubicBezTo>
                    <a:pt x="50" y="0"/>
                    <a:pt x="34" y="9"/>
                    <a:pt x="21" y="22"/>
                  </a:cubicBezTo>
                  <a:cubicBezTo>
                    <a:pt x="1" y="42"/>
                    <a:pt x="1" y="72"/>
                    <a:pt x="21" y="93"/>
                  </a:cubicBezTo>
                  <a:lnTo>
                    <a:pt x="5003" y="4740"/>
                  </a:lnTo>
                  <a:cubicBezTo>
                    <a:pt x="5013" y="4749"/>
                    <a:pt x="5034" y="4760"/>
                    <a:pt x="5044" y="4760"/>
                  </a:cubicBezTo>
                  <a:cubicBezTo>
                    <a:pt x="5054" y="4760"/>
                    <a:pt x="5074" y="4749"/>
                    <a:pt x="5085" y="4740"/>
                  </a:cubicBezTo>
                  <a:cubicBezTo>
                    <a:pt x="5105" y="4719"/>
                    <a:pt x="5095" y="4688"/>
                    <a:pt x="5074" y="4668"/>
                  </a:cubicBezTo>
                  <a:lnTo>
                    <a:pt x="92" y="11"/>
                  </a:lnTo>
                  <a:cubicBezTo>
                    <a:pt x="84" y="4"/>
                    <a:pt x="75" y="0"/>
                    <a:pt x="6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97;p58">
              <a:extLst>
                <a:ext uri="{FF2B5EF4-FFF2-40B4-BE49-F238E27FC236}">
                  <a16:creationId xmlns:a16="http://schemas.microsoft.com/office/drawing/2014/main" id="{59AAE5B0-E9A5-421A-BC17-0A3386C82E8A}"/>
                </a:ext>
              </a:extLst>
            </p:cNvPr>
            <p:cNvSpPr/>
            <p:nvPr/>
          </p:nvSpPr>
          <p:spPr>
            <a:xfrm>
              <a:off x="4552966" y="2376468"/>
              <a:ext cx="75518" cy="156765"/>
            </a:xfrm>
            <a:custGeom>
              <a:avLst/>
              <a:gdLst/>
              <a:ahLst/>
              <a:cxnLst/>
              <a:rect l="l" t="t" r="r" b="b"/>
              <a:pathLst>
                <a:path w="1252" h="2599" extrusionOk="0">
                  <a:moveTo>
                    <a:pt x="57" y="1"/>
                  </a:moveTo>
                  <a:cubicBezTo>
                    <a:pt x="44" y="1"/>
                    <a:pt x="31" y="6"/>
                    <a:pt x="21" y="16"/>
                  </a:cubicBezTo>
                  <a:cubicBezTo>
                    <a:pt x="1" y="37"/>
                    <a:pt x="1" y="67"/>
                    <a:pt x="21" y="88"/>
                  </a:cubicBezTo>
                  <a:cubicBezTo>
                    <a:pt x="31" y="98"/>
                    <a:pt x="906" y="942"/>
                    <a:pt x="1160" y="2569"/>
                  </a:cubicBezTo>
                  <a:cubicBezTo>
                    <a:pt x="1160" y="2589"/>
                    <a:pt x="1180" y="2599"/>
                    <a:pt x="1200" y="2599"/>
                  </a:cubicBezTo>
                  <a:lnTo>
                    <a:pt x="1211" y="2599"/>
                  </a:lnTo>
                  <a:cubicBezTo>
                    <a:pt x="1241" y="2599"/>
                    <a:pt x="1252" y="2578"/>
                    <a:pt x="1252" y="2548"/>
                  </a:cubicBezTo>
                  <a:cubicBezTo>
                    <a:pt x="987" y="901"/>
                    <a:pt x="102" y="27"/>
                    <a:pt x="92" y="16"/>
                  </a:cubicBezTo>
                  <a:cubicBezTo>
                    <a:pt x="82" y="6"/>
                    <a:pt x="69" y="1"/>
                    <a:pt x="5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98;p58">
              <a:extLst>
                <a:ext uri="{FF2B5EF4-FFF2-40B4-BE49-F238E27FC236}">
                  <a16:creationId xmlns:a16="http://schemas.microsoft.com/office/drawing/2014/main" id="{F0184C5A-9B5B-4034-BD57-3C6BF28BAE85}"/>
                </a:ext>
              </a:extLst>
            </p:cNvPr>
            <p:cNvSpPr/>
            <p:nvPr/>
          </p:nvSpPr>
          <p:spPr>
            <a:xfrm>
              <a:off x="4597118" y="2353245"/>
              <a:ext cx="38121" cy="100911"/>
            </a:xfrm>
            <a:custGeom>
              <a:avLst/>
              <a:gdLst/>
              <a:ahLst/>
              <a:cxnLst/>
              <a:rect l="l" t="t" r="r" b="b"/>
              <a:pathLst>
                <a:path w="632" h="1673" extrusionOk="0">
                  <a:moveTo>
                    <a:pt x="50" y="1"/>
                  </a:moveTo>
                  <a:cubicBezTo>
                    <a:pt x="43" y="1"/>
                    <a:pt x="37" y="2"/>
                    <a:pt x="32" y="5"/>
                  </a:cubicBezTo>
                  <a:cubicBezTo>
                    <a:pt x="11" y="15"/>
                    <a:pt x="1" y="46"/>
                    <a:pt x="11" y="66"/>
                  </a:cubicBezTo>
                  <a:cubicBezTo>
                    <a:pt x="21" y="76"/>
                    <a:pt x="520" y="1052"/>
                    <a:pt x="72" y="1601"/>
                  </a:cubicBezTo>
                  <a:cubicBezTo>
                    <a:pt x="62" y="1621"/>
                    <a:pt x="62" y="1642"/>
                    <a:pt x="82" y="1662"/>
                  </a:cubicBezTo>
                  <a:cubicBezTo>
                    <a:pt x="93" y="1673"/>
                    <a:pt x="102" y="1673"/>
                    <a:pt x="113" y="1673"/>
                  </a:cubicBezTo>
                  <a:cubicBezTo>
                    <a:pt x="123" y="1673"/>
                    <a:pt x="143" y="1673"/>
                    <a:pt x="154" y="1652"/>
                  </a:cubicBezTo>
                  <a:cubicBezTo>
                    <a:pt x="631" y="1063"/>
                    <a:pt x="123" y="66"/>
                    <a:pt x="93" y="25"/>
                  </a:cubicBezTo>
                  <a:cubicBezTo>
                    <a:pt x="85" y="11"/>
                    <a:pt x="67" y="1"/>
                    <a:pt x="5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99;p58">
              <a:extLst>
                <a:ext uri="{FF2B5EF4-FFF2-40B4-BE49-F238E27FC236}">
                  <a16:creationId xmlns:a16="http://schemas.microsoft.com/office/drawing/2014/main" id="{0AA937B8-46B1-4063-9E4E-52BA33A2AF9D}"/>
                </a:ext>
              </a:extLst>
            </p:cNvPr>
            <p:cNvSpPr/>
            <p:nvPr/>
          </p:nvSpPr>
          <p:spPr>
            <a:xfrm>
              <a:off x="4464059" y="2478585"/>
              <a:ext cx="164426" cy="56517"/>
            </a:xfrm>
            <a:custGeom>
              <a:avLst/>
              <a:gdLst/>
              <a:ahLst/>
              <a:cxnLst/>
              <a:rect l="l" t="t" r="r" b="b"/>
              <a:pathLst>
                <a:path w="2726" h="937" extrusionOk="0">
                  <a:moveTo>
                    <a:pt x="56" y="0"/>
                  </a:moveTo>
                  <a:cubicBezTo>
                    <a:pt x="40" y="0"/>
                    <a:pt x="23" y="9"/>
                    <a:pt x="10" y="22"/>
                  </a:cubicBezTo>
                  <a:cubicBezTo>
                    <a:pt x="1" y="42"/>
                    <a:pt x="1" y="72"/>
                    <a:pt x="21" y="83"/>
                  </a:cubicBezTo>
                  <a:cubicBezTo>
                    <a:pt x="31" y="92"/>
                    <a:pt x="1007" y="876"/>
                    <a:pt x="2674" y="937"/>
                  </a:cubicBezTo>
                  <a:cubicBezTo>
                    <a:pt x="2695" y="937"/>
                    <a:pt x="2715" y="916"/>
                    <a:pt x="2715" y="896"/>
                  </a:cubicBezTo>
                  <a:cubicBezTo>
                    <a:pt x="2726" y="865"/>
                    <a:pt x="2705" y="845"/>
                    <a:pt x="2674" y="845"/>
                  </a:cubicBezTo>
                  <a:cubicBezTo>
                    <a:pt x="1038" y="784"/>
                    <a:pt x="92" y="22"/>
                    <a:pt x="82" y="11"/>
                  </a:cubicBezTo>
                  <a:cubicBezTo>
                    <a:pt x="74" y="3"/>
                    <a:pt x="65"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100;p58">
              <a:extLst>
                <a:ext uri="{FF2B5EF4-FFF2-40B4-BE49-F238E27FC236}">
                  <a16:creationId xmlns:a16="http://schemas.microsoft.com/office/drawing/2014/main" id="{6F77B4E1-77F2-4F30-867A-D2175C3B467B}"/>
                </a:ext>
              </a:extLst>
            </p:cNvPr>
            <p:cNvSpPr/>
            <p:nvPr/>
          </p:nvSpPr>
          <p:spPr>
            <a:xfrm>
              <a:off x="4445662" y="2517550"/>
              <a:ext cx="101213" cy="22498"/>
            </a:xfrm>
            <a:custGeom>
              <a:avLst/>
              <a:gdLst/>
              <a:ahLst/>
              <a:cxnLst/>
              <a:rect l="l" t="t" r="r" b="b"/>
              <a:pathLst>
                <a:path w="1678" h="373" extrusionOk="0">
                  <a:moveTo>
                    <a:pt x="1631" y="1"/>
                  </a:moveTo>
                  <a:cubicBezTo>
                    <a:pt x="1620" y="1"/>
                    <a:pt x="1607" y="6"/>
                    <a:pt x="1597" y="16"/>
                  </a:cubicBezTo>
                  <a:cubicBezTo>
                    <a:pt x="1405" y="211"/>
                    <a:pt x="1131" y="271"/>
                    <a:pt x="868" y="271"/>
                  </a:cubicBezTo>
                  <a:cubicBezTo>
                    <a:pt x="460" y="271"/>
                    <a:pt x="78" y="128"/>
                    <a:pt x="71" y="128"/>
                  </a:cubicBezTo>
                  <a:cubicBezTo>
                    <a:pt x="64" y="125"/>
                    <a:pt x="57" y="124"/>
                    <a:pt x="50" y="124"/>
                  </a:cubicBezTo>
                  <a:cubicBezTo>
                    <a:pt x="32" y="124"/>
                    <a:pt x="18" y="136"/>
                    <a:pt x="10" y="158"/>
                  </a:cubicBezTo>
                  <a:cubicBezTo>
                    <a:pt x="1" y="178"/>
                    <a:pt x="10" y="209"/>
                    <a:pt x="41" y="219"/>
                  </a:cubicBezTo>
                  <a:cubicBezTo>
                    <a:pt x="62" y="230"/>
                    <a:pt x="437" y="372"/>
                    <a:pt x="855" y="372"/>
                  </a:cubicBezTo>
                  <a:cubicBezTo>
                    <a:pt x="1139" y="372"/>
                    <a:pt x="1444" y="300"/>
                    <a:pt x="1658" y="77"/>
                  </a:cubicBezTo>
                  <a:cubicBezTo>
                    <a:pt x="1678" y="56"/>
                    <a:pt x="1678" y="26"/>
                    <a:pt x="1658" y="16"/>
                  </a:cubicBezTo>
                  <a:cubicBezTo>
                    <a:pt x="1653" y="6"/>
                    <a:pt x="1642" y="1"/>
                    <a:pt x="163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101;p58">
              <a:extLst>
                <a:ext uri="{FF2B5EF4-FFF2-40B4-BE49-F238E27FC236}">
                  <a16:creationId xmlns:a16="http://schemas.microsoft.com/office/drawing/2014/main" id="{0FFE53A8-6B57-4619-8234-6D4FFDF11098}"/>
                </a:ext>
              </a:extLst>
            </p:cNvPr>
            <p:cNvSpPr/>
            <p:nvPr/>
          </p:nvSpPr>
          <p:spPr>
            <a:xfrm>
              <a:off x="4535414" y="2718768"/>
              <a:ext cx="221245" cy="229689"/>
            </a:xfrm>
            <a:custGeom>
              <a:avLst/>
              <a:gdLst/>
              <a:ahLst/>
              <a:cxnLst/>
              <a:rect l="l" t="t" r="r" b="b"/>
              <a:pathLst>
                <a:path w="3668" h="3808" extrusionOk="0">
                  <a:moveTo>
                    <a:pt x="2140" y="0"/>
                  </a:moveTo>
                  <a:cubicBezTo>
                    <a:pt x="1" y="0"/>
                    <a:pt x="27" y="1693"/>
                    <a:pt x="27" y="1693"/>
                  </a:cubicBezTo>
                  <a:lnTo>
                    <a:pt x="3667" y="3808"/>
                  </a:lnTo>
                  <a:lnTo>
                    <a:pt x="2610" y="25"/>
                  </a:lnTo>
                  <a:cubicBezTo>
                    <a:pt x="2442" y="8"/>
                    <a:pt x="2286" y="0"/>
                    <a:pt x="214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02;p58">
              <a:extLst>
                <a:ext uri="{FF2B5EF4-FFF2-40B4-BE49-F238E27FC236}">
                  <a16:creationId xmlns:a16="http://schemas.microsoft.com/office/drawing/2014/main" id="{B2ABC645-5F19-4D76-99A8-46FDBC9CBC84}"/>
                </a:ext>
              </a:extLst>
            </p:cNvPr>
            <p:cNvSpPr/>
            <p:nvPr/>
          </p:nvSpPr>
          <p:spPr>
            <a:xfrm>
              <a:off x="4516173" y="2663759"/>
              <a:ext cx="161349" cy="145245"/>
            </a:xfrm>
            <a:custGeom>
              <a:avLst/>
              <a:gdLst/>
              <a:ahLst/>
              <a:cxnLst/>
              <a:rect l="l" t="t" r="r" b="b"/>
              <a:pathLst>
                <a:path w="2675" h="2408" extrusionOk="0">
                  <a:moveTo>
                    <a:pt x="1324" y="0"/>
                  </a:moveTo>
                  <a:cubicBezTo>
                    <a:pt x="1219" y="0"/>
                    <a:pt x="1113" y="14"/>
                    <a:pt x="1007" y="43"/>
                  </a:cubicBezTo>
                  <a:cubicBezTo>
                    <a:pt x="377" y="226"/>
                    <a:pt x="0" y="886"/>
                    <a:pt x="174" y="1527"/>
                  </a:cubicBezTo>
                  <a:cubicBezTo>
                    <a:pt x="325" y="2058"/>
                    <a:pt x="805" y="2407"/>
                    <a:pt x="1330" y="2407"/>
                  </a:cubicBezTo>
                  <a:cubicBezTo>
                    <a:pt x="1438" y="2407"/>
                    <a:pt x="1548" y="2392"/>
                    <a:pt x="1658" y="2361"/>
                  </a:cubicBezTo>
                  <a:cubicBezTo>
                    <a:pt x="2298" y="2188"/>
                    <a:pt x="2675" y="1516"/>
                    <a:pt x="2492" y="886"/>
                  </a:cubicBezTo>
                  <a:cubicBezTo>
                    <a:pt x="2347" y="351"/>
                    <a:pt x="1855" y="0"/>
                    <a:pt x="132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03;p58">
              <a:extLst>
                <a:ext uri="{FF2B5EF4-FFF2-40B4-BE49-F238E27FC236}">
                  <a16:creationId xmlns:a16="http://schemas.microsoft.com/office/drawing/2014/main" id="{5C82A0EA-FB21-4DAD-AF64-6B1085BE18A4}"/>
                </a:ext>
              </a:extLst>
            </p:cNvPr>
            <p:cNvSpPr/>
            <p:nvPr/>
          </p:nvSpPr>
          <p:spPr>
            <a:xfrm>
              <a:off x="4594102" y="2734511"/>
              <a:ext cx="163762" cy="213343"/>
            </a:xfrm>
            <a:custGeom>
              <a:avLst/>
              <a:gdLst/>
              <a:ahLst/>
              <a:cxnLst/>
              <a:rect l="l" t="t" r="r" b="b"/>
              <a:pathLst>
                <a:path w="2715" h="3537" extrusionOk="0">
                  <a:moveTo>
                    <a:pt x="50" y="0"/>
                  </a:moveTo>
                  <a:cubicBezTo>
                    <a:pt x="41" y="0"/>
                    <a:pt x="31" y="3"/>
                    <a:pt x="21" y="8"/>
                  </a:cubicBezTo>
                  <a:cubicBezTo>
                    <a:pt x="10" y="18"/>
                    <a:pt x="0" y="38"/>
                    <a:pt x="21" y="49"/>
                  </a:cubicBezTo>
                  <a:lnTo>
                    <a:pt x="2654" y="3516"/>
                  </a:lnTo>
                  <a:cubicBezTo>
                    <a:pt x="2664" y="3526"/>
                    <a:pt x="2674" y="3536"/>
                    <a:pt x="2684" y="3536"/>
                  </a:cubicBezTo>
                  <a:cubicBezTo>
                    <a:pt x="2684" y="3536"/>
                    <a:pt x="2694" y="3526"/>
                    <a:pt x="2705" y="3526"/>
                  </a:cubicBezTo>
                  <a:cubicBezTo>
                    <a:pt x="2715" y="3516"/>
                    <a:pt x="2715" y="3495"/>
                    <a:pt x="2705" y="3475"/>
                  </a:cubicBezTo>
                  <a:lnTo>
                    <a:pt x="71" y="8"/>
                  </a:lnTo>
                  <a:cubicBezTo>
                    <a:pt x="66" y="3"/>
                    <a:pt x="59" y="0"/>
                    <a:pt x="5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04;p58">
              <a:extLst>
                <a:ext uri="{FF2B5EF4-FFF2-40B4-BE49-F238E27FC236}">
                  <a16:creationId xmlns:a16="http://schemas.microsoft.com/office/drawing/2014/main" id="{F655662C-4880-4106-AAA7-AA33F84FA239}"/>
                </a:ext>
              </a:extLst>
            </p:cNvPr>
            <p:cNvSpPr/>
            <p:nvPr/>
          </p:nvSpPr>
          <p:spPr>
            <a:xfrm>
              <a:off x="4654781" y="2744524"/>
              <a:ext cx="31968" cy="106400"/>
            </a:xfrm>
            <a:custGeom>
              <a:avLst/>
              <a:gdLst/>
              <a:ahLst/>
              <a:cxnLst/>
              <a:rect l="l" t="t" r="r" b="b"/>
              <a:pathLst>
                <a:path w="530" h="1764" extrusionOk="0">
                  <a:moveTo>
                    <a:pt x="26" y="1"/>
                  </a:moveTo>
                  <a:cubicBezTo>
                    <a:pt x="22" y="1"/>
                    <a:pt x="17" y="2"/>
                    <a:pt x="11" y="5"/>
                  </a:cubicBezTo>
                  <a:cubicBezTo>
                    <a:pt x="0" y="15"/>
                    <a:pt x="0" y="35"/>
                    <a:pt x="11" y="55"/>
                  </a:cubicBezTo>
                  <a:cubicBezTo>
                    <a:pt x="11" y="55"/>
                    <a:pt x="468" y="686"/>
                    <a:pt x="448" y="1734"/>
                  </a:cubicBezTo>
                  <a:cubicBezTo>
                    <a:pt x="448" y="1754"/>
                    <a:pt x="468" y="1764"/>
                    <a:pt x="479" y="1764"/>
                  </a:cubicBezTo>
                  <a:cubicBezTo>
                    <a:pt x="499" y="1764"/>
                    <a:pt x="509" y="1754"/>
                    <a:pt x="509" y="1734"/>
                  </a:cubicBezTo>
                  <a:cubicBezTo>
                    <a:pt x="529" y="666"/>
                    <a:pt x="61" y="25"/>
                    <a:pt x="52" y="15"/>
                  </a:cubicBezTo>
                  <a:cubicBezTo>
                    <a:pt x="44" y="8"/>
                    <a:pt x="37" y="1"/>
                    <a:pt x="2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05;p58">
              <a:extLst>
                <a:ext uri="{FF2B5EF4-FFF2-40B4-BE49-F238E27FC236}">
                  <a16:creationId xmlns:a16="http://schemas.microsoft.com/office/drawing/2014/main" id="{4210CEF2-E8BB-4AEC-A0FD-F06F933FE2F4}"/>
                </a:ext>
              </a:extLst>
            </p:cNvPr>
            <p:cNvSpPr/>
            <p:nvPr/>
          </p:nvSpPr>
          <p:spPr>
            <a:xfrm>
              <a:off x="4676857" y="2734330"/>
              <a:ext cx="25213" cy="64479"/>
            </a:xfrm>
            <a:custGeom>
              <a:avLst/>
              <a:gdLst/>
              <a:ahLst/>
              <a:cxnLst/>
              <a:rect l="l" t="t" r="r" b="b"/>
              <a:pathLst>
                <a:path w="418" h="1069" extrusionOk="0">
                  <a:moveTo>
                    <a:pt x="153" y="1"/>
                  </a:moveTo>
                  <a:cubicBezTo>
                    <a:pt x="143" y="11"/>
                    <a:pt x="133" y="32"/>
                    <a:pt x="133" y="41"/>
                  </a:cubicBezTo>
                  <a:cubicBezTo>
                    <a:pt x="143" y="52"/>
                    <a:pt x="346" y="713"/>
                    <a:pt x="11" y="1018"/>
                  </a:cubicBezTo>
                  <a:cubicBezTo>
                    <a:pt x="0" y="1028"/>
                    <a:pt x="0" y="1038"/>
                    <a:pt x="11" y="1058"/>
                  </a:cubicBezTo>
                  <a:cubicBezTo>
                    <a:pt x="11" y="1058"/>
                    <a:pt x="21" y="1069"/>
                    <a:pt x="31" y="1069"/>
                  </a:cubicBezTo>
                  <a:cubicBezTo>
                    <a:pt x="41" y="1069"/>
                    <a:pt x="52" y="1058"/>
                    <a:pt x="52" y="1058"/>
                  </a:cubicBezTo>
                  <a:cubicBezTo>
                    <a:pt x="418" y="733"/>
                    <a:pt x="204" y="52"/>
                    <a:pt x="194" y="21"/>
                  </a:cubicBezTo>
                  <a:cubicBezTo>
                    <a:pt x="194" y="11"/>
                    <a:pt x="174" y="1"/>
                    <a:pt x="15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06;p58">
              <a:extLst>
                <a:ext uri="{FF2B5EF4-FFF2-40B4-BE49-F238E27FC236}">
                  <a16:creationId xmlns:a16="http://schemas.microsoft.com/office/drawing/2014/main" id="{7D0824BC-4478-4A19-987D-FD0C5A51728A}"/>
                </a:ext>
              </a:extLst>
            </p:cNvPr>
            <p:cNvSpPr/>
            <p:nvPr/>
          </p:nvSpPr>
          <p:spPr>
            <a:xfrm>
              <a:off x="4587286" y="2798990"/>
              <a:ext cx="98197" cy="53140"/>
            </a:xfrm>
            <a:custGeom>
              <a:avLst/>
              <a:gdLst/>
              <a:ahLst/>
              <a:cxnLst/>
              <a:rect l="l" t="t" r="r" b="b"/>
              <a:pathLst>
                <a:path w="1628" h="881" extrusionOk="0">
                  <a:moveTo>
                    <a:pt x="36" y="0"/>
                  </a:moveTo>
                  <a:cubicBezTo>
                    <a:pt x="28" y="0"/>
                    <a:pt x="20" y="3"/>
                    <a:pt x="12" y="7"/>
                  </a:cubicBezTo>
                  <a:cubicBezTo>
                    <a:pt x="1" y="17"/>
                    <a:pt x="1" y="37"/>
                    <a:pt x="12" y="58"/>
                  </a:cubicBezTo>
                  <a:cubicBezTo>
                    <a:pt x="21" y="58"/>
                    <a:pt x="540" y="657"/>
                    <a:pt x="1587" y="881"/>
                  </a:cubicBezTo>
                  <a:lnTo>
                    <a:pt x="1598" y="881"/>
                  </a:lnTo>
                  <a:cubicBezTo>
                    <a:pt x="1607" y="881"/>
                    <a:pt x="1618" y="871"/>
                    <a:pt x="1628" y="851"/>
                  </a:cubicBezTo>
                  <a:cubicBezTo>
                    <a:pt x="1628" y="840"/>
                    <a:pt x="1618" y="820"/>
                    <a:pt x="1598" y="820"/>
                  </a:cubicBezTo>
                  <a:cubicBezTo>
                    <a:pt x="581" y="596"/>
                    <a:pt x="62" y="17"/>
                    <a:pt x="62" y="17"/>
                  </a:cubicBezTo>
                  <a:cubicBezTo>
                    <a:pt x="56" y="5"/>
                    <a:pt x="47" y="0"/>
                    <a:pt x="3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07;p58">
              <a:extLst>
                <a:ext uri="{FF2B5EF4-FFF2-40B4-BE49-F238E27FC236}">
                  <a16:creationId xmlns:a16="http://schemas.microsoft.com/office/drawing/2014/main" id="{2D768AA3-729B-4B14-A1AF-16F6296F271E}"/>
                </a:ext>
              </a:extLst>
            </p:cNvPr>
            <p:cNvSpPr/>
            <p:nvPr/>
          </p:nvSpPr>
          <p:spPr>
            <a:xfrm>
              <a:off x="4570760" y="2826314"/>
              <a:ext cx="65083" cy="15441"/>
            </a:xfrm>
            <a:custGeom>
              <a:avLst/>
              <a:gdLst/>
              <a:ahLst/>
              <a:cxnLst/>
              <a:rect l="l" t="t" r="r" b="b"/>
              <a:pathLst>
                <a:path w="1079" h="256" extrusionOk="0">
                  <a:moveTo>
                    <a:pt x="51" y="1"/>
                  </a:moveTo>
                  <a:cubicBezTo>
                    <a:pt x="31" y="1"/>
                    <a:pt x="21" y="1"/>
                    <a:pt x="11" y="21"/>
                  </a:cubicBezTo>
                  <a:cubicBezTo>
                    <a:pt x="1" y="32"/>
                    <a:pt x="1" y="52"/>
                    <a:pt x="21" y="62"/>
                  </a:cubicBezTo>
                  <a:cubicBezTo>
                    <a:pt x="41" y="73"/>
                    <a:pt x="356" y="256"/>
                    <a:pt x="692" y="256"/>
                  </a:cubicBezTo>
                  <a:cubicBezTo>
                    <a:pt x="814" y="256"/>
                    <a:pt x="946" y="225"/>
                    <a:pt x="1058" y="143"/>
                  </a:cubicBezTo>
                  <a:cubicBezTo>
                    <a:pt x="1068" y="134"/>
                    <a:pt x="1079" y="123"/>
                    <a:pt x="1068" y="103"/>
                  </a:cubicBezTo>
                  <a:cubicBezTo>
                    <a:pt x="1058" y="93"/>
                    <a:pt x="1038" y="93"/>
                    <a:pt x="1027" y="93"/>
                  </a:cubicBezTo>
                  <a:cubicBezTo>
                    <a:pt x="927" y="166"/>
                    <a:pt x="807" y="192"/>
                    <a:pt x="687" y="192"/>
                  </a:cubicBezTo>
                  <a:cubicBezTo>
                    <a:pt x="372" y="192"/>
                    <a:pt x="51" y="9"/>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08;p58">
              <a:extLst>
                <a:ext uri="{FF2B5EF4-FFF2-40B4-BE49-F238E27FC236}">
                  <a16:creationId xmlns:a16="http://schemas.microsoft.com/office/drawing/2014/main" id="{409897D1-0FA3-445F-9A26-307C344B7E1F}"/>
                </a:ext>
              </a:extLst>
            </p:cNvPr>
            <p:cNvSpPr/>
            <p:nvPr/>
          </p:nvSpPr>
          <p:spPr>
            <a:xfrm>
              <a:off x="4755329" y="2689454"/>
              <a:ext cx="220641" cy="229568"/>
            </a:xfrm>
            <a:custGeom>
              <a:avLst/>
              <a:gdLst/>
              <a:ahLst/>
              <a:cxnLst/>
              <a:rect l="l" t="t" r="r" b="b"/>
              <a:pathLst>
                <a:path w="3658" h="3806" extrusionOk="0">
                  <a:moveTo>
                    <a:pt x="1505" y="0"/>
                  </a:moveTo>
                  <a:cubicBezTo>
                    <a:pt x="1363" y="0"/>
                    <a:pt x="1211" y="7"/>
                    <a:pt x="1049" y="23"/>
                  </a:cubicBezTo>
                  <a:lnTo>
                    <a:pt x="1" y="3806"/>
                  </a:lnTo>
                  <a:lnTo>
                    <a:pt x="1" y="3806"/>
                  </a:lnTo>
                  <a:lnTo>
                    <a:pt x="3631" y="1691"/>
                  </a:lnTo>
                  <a:cubicBezTo>
                    <a:pt x="3631" y="1691"/>
                    <a:pt x="3658" y="0"/>
                    <a:pt x="150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09;p58">
              <a:extLst>
                <a:ext uri="{FF2B5EF4-FFF2-40B4-BE49-F238E27FC236}">
                  <a16:creationId xmlns:a16="http://schemas.microsoft.com/office/drawing/2014/main" id="{E5C9398D-E4D0-4A4E-955D-3B3F698AF096}"/>
                </a:ext>
              </a:extLst>
            </p:cNvPr>
            <p:cNvSpPr/>
            <p:nvPr/>
          </p:nvSpPr>
          <p:spPr>
            <a:xfrm>
              <a:off x="4834465" y="2634686"/>
              <a:ext cx="161349" cy="145184"/>
            </a:xfrm>
            <a:custGeom>
              <a:avLst/>
              <a:gdLst/>
              <a:ahLst/>
              <a:cxnLst/>
              <a:rect l="l" t="t" r="r" b="b"/>
              <a:pathLst>
                <a:path w="2675" h="2407" extrusionOk="0">
                  <a:moveTo>
                    <a:pt x="1330" y="0"/>
                  </a:moveTo>
                  <a:cubicBezTo>
                    <a:pt x="805" y="0"/>
                    <a:pt x="327" y="350"/>
                    <a:pt x="184" y="880"/>
                  </a:cubicBezTo>
                  <a:cubicBezTo>
                    <a:pt x="1" y="1521"/>
                    <a:pt x="377" y="2181"/>
                    <a:pt x="1018" y="2365"/>
                  </a:cubicBezTo>
                  <a:cubicBezTo>
                    <a:pt x="1123" y="2393"/>
                    <a:pt x="1229" y="2407"/>
                    <a:pt x="1333" y="2407"/>
                  </a:cubicBezTo>
                  <a:cubicBezTo>
                    <a:pt x="1862" y="2407"/>
                    <a:pt x="2347" y="2056"/>
                    <a:pt x="2492" y="1521"/>
                  </a:cubicBezTo>
                  <a:cubicBezTo>
                    <a:pt x="2675" y="880"/>
                    <a:pt x="2299" y="220"/>
                    <a:pt x="1658" y="46"/>
                  </a:cubicBezTo>
                  <a:cubicBezTo>
                    <a:pt x="1548" y="15"/>
                    <a:pt x="1438" y="0"/>
                    <a:pt x="133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10;p58">
              <a:extLst>
                <a:ext uri="{FF2B5EF4-FFF2-40B4-BE49-F238E27FC236}">
                  <a16:creationId xmlns:a16="http://schemas.microsoft.com/office/drawing/2014/main" id="{1F6786D1-04B4-400A-9785-2671E6C1A0F8}"/>
                </a:ext>
              </a:extLst>
            </p:cNvPr>
            <p:cNvSpPr/>
            <p:nvPr/>
          </p:nvSpPr>
          <p:spPr>
            <a:xfrm>
              <a:off x="4753520" y="2705136"/>
              <a:ext cx="163822" cy="213283"/>
            </a:xfrm>
            <a:custGeom>
              <a:avLst/>
              <a:gdLst/>
              <a:ahLst/>
              <a:cxnLst/>
              <a:rect l="l" t="t" r="r" b="b"/>
              <a:pathLst>
                <a:path w="2716" h="3536" extrusionOk="0">
                  <a:moveTo>
                    <a:pt x="2678" y="0"/>
                  </a:moveTo>
                  <a:cubicBezTo>
                    <a:pt x="2670" y="0"/>
                    <a:pt x="2660" y="5"/>
                    <a:pt x="2654" y="17"/>
                  </a:cubicBezTo>
                  <a:lnTo>
                    <a:pt x="21" y="3485"/>
                  </a:lnTo>
                  <a:cubicBezTo>
                    <a:pt x="1" y="3494"/>
                    <a:pt x="11" y="3515"/>
                    <a:pt x="21" y="3525"/>
                  </a:cubicBezTo>
                  <a:cubicBezTo>
                    <a:pt x="31" y="3535"/>
                    <a:pt x="31" y="3535"/>
                    <a:pt x="41" y="3535"/>
                  </a:cubicBezTo>
                  <a:cubicBezTo>
                    <a:pt x="51" y="3535"/>
                    <a:pt x="62" y="3535"/>
                    <a:pt x="72" y="3525"/>
                  </a:cubicBezTo>
                  <a:lnTo>
                    <a:pt x="2705" y="58"/>
                  </a:lnTo>
                  <a:cubicBezTo>
                    <a:pt x="2715" y="37"/>
                    <a:pt x="2715" y="17"/>
                    <a:pt x="2695" y="7"/>
                  </a:cubicBezTo>
                  <a:cubicBezTo>
                    <a:pt x="2691" y="3"/>
                    <a:pt x="2685" y="0"/>
                    <a:pt x="267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11;p58">
              <a:extLst>
                <a:ext uri="{FF2B5EF4-FFF2-40B4-BE49-F238E27FC236}">
                  <a16:creationId xmlns:a16="http://schemas.microsoft.com/office/drawing/2014/main" id="{D92FA45B-A054-4239-A167-641FFD3EBD3A}"/>
                </a:ext>
              </a:extLst>
            </p:cNvPr>
            <p:cNvSpPr/>
            <p:nvPr/>
          </p:nvSpPr>
          <p:spPr>
            <a:xfrm>
              <a:off x="4825236" y="2715511"/>
              <a:ext cx="31968" cy="105978"/>
            </a:xfrm>
            <a:custGeom>
              <a:avLst/>
              <a:gdLst/>
              <a:ahLst/>
              <a:cxnLst/>
              <a:rect l="l" t="t" r="r" b="b"/>
              <a:pathLst>
                <a:path w="530" h="1757" extrusionOk="0">
                  <a:moveTo>
                    <a:pt x="489" y="0"/>
                  </a:moveTo>
                  <a:cubicBezTo>
                    <a:pt x="482" y="0"/>
                    <a:pt x="474" y="3"/>
                    <a:pt x="469" y="8"/>
                  </a:cubicBezTo>
                  <a:cubicBezTo>
                    <a:pt x="469" y="18"/>
                    <a:pt x="1" y="669"/>
                    <a:pt x="12" y="1726"/>
                  </a:cubicBezTo>
                  <a:cubicBezTo>
                    <a:pt x="12" y="1747"/>
                    <a:pt x="32" y="1757"/>
                    <a:pt x="42" y="1757"/>
                  </a:cubicBezTo>
                  <a:cubicBezTo>
                    <a:pt x="62" y="1757"/>
                    <a:pt x="73" y="1747"/>
                    <a:pt x="73" y="1726"/>
                  </a:cubicBezTo>
                  <a:cubicBezTo>
                    <a:pt x="62" y="689"/>
                    <a:pt x="520" y="48"/>
                    <a:pt x="520" y="48"/>
                  </a:cubicBezTo>
                  <a:cubicBezTo>
                    <a:pt x="530" y="39"/>
                    <a:pt x="530" y="18"/>
                    <a:pt x="509" y="8"/>
                  </a:cubicBezTo>
                  <a:cubicBezTo>
                    <a:pt x="504" y="3"/>
                    <a:pt x="497" y="0"/>
                    <a:pt x="48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12;p58">
              <a:extLst>
                <a:ext uri="{FF2B5EF4-FFF2-40B4-BE49-F238E27FC236}">
                  <a16:creationId xmlns:a16="http://schemas.microsoft.com/office/drawing/2014/main" id="{5B1200B8-1EF6-4B8B-AC21-2A1EC5CED086}"/>
                </a:ext>
              </a:extLst>
            </p:cNvPr>
            <p:cNvSpPr/>
            <p:nvPr/>
          </p:nvSpPr>
          <p:spPr>
            <a:xfrm>
              <a:off x="4809976" y="2705317"/>
              <a:ext cx="25152" cy="64057"/>
            </a:xfrm>
            <a:custGeom>
              <a:avLst/>
              <a:gdLst/>
              <a:ahLst/>
              <a:cxnLst/>
              <a:rect l="l" t="t" r="r" b="b"/>
              <a:pathLst>
                <a:path w="417" h="1062" extrusionOk="0">
                  <a:moveTo>
                    <a:pt x="244" y="0"/>
                  </a:moveTo>
                  <a:cubicBezTo>
                    <a:pt x="235" y="0"/>
                    <a:pt x="224" y="10"/>
                    <a:pt x="224" y="25"/>
                  </a:cubicBezTo>
                  <a:cubicBezTo>
                    <a:pt x="213" y="55"/>
                    <a:pt x="0" y="736"/>
                    <a:pt x="366" y="1051"/>
                  </a:cubicBezTo>
                  <a:cubicBezTo>
                    <a:pt x="366" y="1062"/>
                    <a:pt x="376" y="1062"/>
                    <a:pt x="387" y="1062"/>
                  </a:cubicBezTo>
                  <a:cubicBezTo>
                    <a:pt x="387" y="1062"/>
                    <a:pt x="396" y="1062"/>
                    <a:pt x="407" y="1051"/>
                  </a:cubicBezTo>
                  <a:cubicBezTo>
                    <a:pt x="417" y="1041"/>
                    <a:pt x="417" y="1021"/>
                    <a:pt x="396" y="1010"/>
                  </a:cubicBezTo>
                  <a:cubicBezTo>
                    <a:pt x="71" y="716"/>
                    <a:pt x="274" y="45"/>
                    <a:pt x="274" y="45"/>
                  </a:cubicBezTo>
                  <a:cubicBezTo>
                    <a:pt x="285" y="25"/>
                    <a:pt x="274" y="4"/>
                    <a:pt x="254" y="4"/>
                  </a:cubicBezTo>
                  <a:cubicBezTo>
                    <a:pt x="251" y="1"/>
                    <a:pt x="248" y="0"/>
                    <a:pt x="2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13;p58">
              <a:extLst>
                <a:ext uri="{FF2B5EF4-FFF2-40B4-BE49-F238E27FC236}">
                  <a16:creationId xmlns:a16="http://schemas.microsoft.com/office/drawing/2014/main" id="{50535380-662E-45CF-B450-D69A88587D81}"/>
                </a:ext>
              </a:extLst>
            </p:cNvPr>
            <p:cNvSpPr/>
            <p:nvPr/>
          </p:nvSpPr>
          <p:spPr>
            <a:xfrm>
              <a:off x="4826503" y="2770098"/>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11"/>
                    <a:pt x="0" y="831"/>
                    <a:pt x="0" y="852"/>
                  </a:cubicBezTo>
                  <a:cubicBezTo>
                    <a:pt x="0" y="862"/>
                    <a:pt x="21" y="872"/>
                    <a:pt x="31" y="872"/>
                  </a:cubicBezTo>
                  <a:lnTo>
                    <a:pt x="41" y="872"/>
                  </a:lnTo>
                  <a:cubicBezTo>
                    <a:pt x="1078" y="648"/>
                    <a:pt x="1607" y="4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14;p58">
              <a:extLst>
                <a:ext uri="{FF2B5EF4-FFF2-40B4-BE49-F238E27FC236}">
                  <a16:creationId xmlns:a16="http://schemas.microsoft.com/office/drawing/2014/main" id="{F9415D3F-0D02-452F-83A0-EA364F59183C}"/>
                </a:ext>
              </a:extLst>
            </p:cNvPr>
            <p:cNvSpPr/>
            <p:nvPr/>
          </p:nvSpPr>
          <p:spPr>
            <a:xfrm>
              <a:off x="4876204" y="2797120"/>
              <a:ext cx="65083" cy="15200"/>
            </a:xfrm>
            <a:custGeom>
              <a:avLst/>
              <a:gdLst/>
              <a:ahLst/>
              <a:cxnLst/>
              <a:rect l="l" t="t" r="r" b="b"/>
              <a:pathLst>
                <a:path w="1079" h="252" extrusionOk="0">
                  <a:moveTo>
                    <a:pt x="1044" y="0"/>
                  </a:moveTo>
                  <a:cubicBezTo>
                    <a:pt x="1037" y="0"/>
                    <a:pt x="1031" y="3"/>
                    <a:pt x="1027" y="7"/>
                  </a:cubicBezTo>
                  <a:cubicBezTo>
                    <a:pt x="1020" y="7"/>
                    <a:pt x="699" y="196"/>
                    <a:pt x="384" y="196"/>
                  </a:cubicBezTo>
                  <a:cubicBezTo>
                    <a:pt x="266" y="196"/>
                    <a:pt x="150" y="170"/>
                    <a:pt x="51" y="99"/>
                  </a:cubicBezTo>
                  <a:cubicBezTo>
                    <a:pt x="47" y="95"/>
                    <a:pt x="41" y="92"/>
                    <a:pt x="35" y="92"/>
                  </a:cubicBezTo>
                  <a:cubicBezTo>
                    <a:pt x="26" y="92"/>
                    <a:pt x="16" y="97"/>
                    <a:pt x="10" y="109"/>
                  </a:cubicBezTo>
                  <a:cubicBezTo>
                    <a:pt x="0" y="119"/>
                    <a:pt x="0" y="139"/>
                    <a:pt x="21" y="150"/>
                  </a:cubicBezTo>
                  <a:cubicBezTo>
                    <a:pt x="132" y="231"/>
                    <a:pt x="254" y="251"/>
                    <a:pt x="387" y="251"/>
                  </a:cubicBezTo>
                  <a:cubicBezTo>
                    <a:pt x="712" y="251"/>
                    <a:pt x="1037" y="68"/>
                    <a:pt x="1058" y="58"/>
                  </a:cubicBezTo>
                  <a:cubicBezTo>
                    <a:pt x="1067" y="48"/>
                    <a:pt x="1078" y="28"/>
                    <a:pt x="1067" y="17"/>
                  </a:cubicBezTo>
                  <a:cubicBezTo>
                    <a:pt x="1062" y="5"/>
                    <a:pt x="1053" y="0"/>
                    <a:pt x="10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15;p58">
              <a:extLst>
                <a:ext uri="{FF2B5EF4-FFF2-40B4-BE49-F238E27FC236}">
                  <a16:creationId xmlns:a16="http://schemas.microsoft.com/office/drawing/2014/main" id="{FB9595B5-735E-46A4-A7FA-F57B205C5EC1}"/>
                </a:ext>
              </a:extLst>
            </p:cNvPr>
            <p:cNvSpPr/>
            <p:nvPr/>
          </p:nvSpPr>
          <p:spPr>
            <a:xfrm>
              <a:off x="4771916" y="1702241"/>
              <a:ext cx="328188" cy="437905"/>
            </a:xfrm>
            <a:custGeom>
              <a:avLst/>
              <a:gdLst/>
              <a:ahLst/>
              <a:cxnLst/>
              <a:rect l="l" t="t" r="r" b="b"/>
              <a:pathLst>
                <a:path w="5441" h="7260" extrusionOk="0">
                  <a:moveTo>
                    <a:pt x="2163" y="0"/>
                  </a:moveTo>
                  <a:cubicBezTo>
                    <a:pt x="1610" y="0"/>
                    <a:pt x="1221" y="152"/>
                    <a:pt x="1221" y="152"/>
                  </a:cubicBezTo>
                  <a:lnTo>
                    <a:pt x="1" y="7260"/>
                  </a:lnTo>
                  <a:lnTo>
                    <a:pt x="5440" y="3294"/>
                  </a:lnTo>
                  <a:cubicBezTo>
                    <a:pt x="4700" y="498"/>
                    <a:pt x="3163" y="0"/>
                    <a:pt x="216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16;p58">
              <a:extLst>
                <a:ext uri="{FF2B5EF4-FFF2-40B4-BE49-F238E27FC236}">
                  <a16:creationId xmlns:a16="http://schemas.microsoft.com/office/drawing/2014/main" id="{CFFAFF90-7C41-4B6C-B379-031720EC2B8B}"/>
                </a:ext>
              </a:extLst>
            </p:cNvPr>
            <p:cNvSpPr/>
            <p:nvPr/>
          </p:nvSpPr>
          <p:spPr>
            <a:xfrm>
              <a:off x="4875541" y="1632334"/>
              <a:ext cx="281622" cy="248327"/>
            </a:xfrm>
            <a:custGeom>
              <a:avLst/>
              <a:gdLst/>
              <a:ahLst/>
              <a:cxnLst/>
              <a:rect l="l" t="t" r="r" b="b"/>
              <a:pathLst>
                <a:path w="4669" h="4117" extrusionOk="0">
                  <a:moveTo>
                    <a:pt x="2329" y="0"/>
                  </a:moveTo>
                  <a:cubicBezTo>
                    <a:pt x="1908" y="0"/>
                    <a:pt x="1484" y="129"/>
                    <a:pt x="1119" y="396"/>
                  </a:cubicBezTo>
                  <a:cubicBezTo>
                    <a:pt x="194" y="1057"/>
                    <a:pt x="1" y="2348"/>
                    <a:pt x="662" y="3263"/>
                  </a:cubicBezTo>
                  <a:cubicBezTo>
                    <a:pt x="1066" y="3821"/>
                    <a:pt x="1696" y="4117"/>
                    <a:pt x="2332" y="4117"/>
                  </a:cubicBezTo>
                  <a:cubicBezTo>
                    <a:pt x="2752" y="4117"/>
                    <a:pt x="3175" y="3988"/>
                    <a:pt x="3539" y="3721"/>
                  </a:cubicBezTo>
                  <a:cubicBezTo>
                    <a:pt x="4465" y="3050"/>
                    <a:pt x="4668" y="1759"/>
                    <a:pt x="3997" y="843"/>
                  </a:cubicBezTo>
                  <a:cubicBezTo>
                    <a:pt x="3593" y="293"/>
                    <a:pt x="2965" y="0"/>
                    <a:pt x="232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17;p58">
              <a:extLst>
                <a:ext uri="{FF2B5EF4-FFF2-40B4-BE49-F238E27FC236}">
                  <a16:creationId xmlns:a16="http://schemas.microsoft.com/office/drawing/2014/main" id="{099FA74F-E153-4B57-A9CF-14285E2087C9}"/>
                </a:ext>
              </a:extLst>
            </p:cNvPr>
            <p:cNvSpPr/>
            <p:nvPr/>
          </p:nvSpPr>
          <p:spPr>
            <a:xfrm>
              <a:off x="4768237" y="1753330"/>
              <a:ext cx="251524" cy="389892"/>
            </a:xfrm>
            <a:custGeom>
              <a:avLst/>
              <a:gdLst/>
              <a:ahLst/>
              <a:cxnLst/>
              <a:rect l="l" t="t" r="r" b="b"/>
              <a:pathLst>
                <a:path w="4170" h="6464" extrusionOk="0">
                  <a:moveTo>
                    <a:pt x="4110" y="1"/>
                  </a:moveTo>
                  <a:cubicBezTo>
                    <a:pt x="4092" y="1"/>
                    <a:pt x="4074" y="8"/>
                    <a:pt x="4068" y="27"/>
                  </a:cubicBezTo>
                  <a:lnTo>
                    <a:pt x="21" y="6382"/>
                  </a:lnTo>
                  <a:cubicBezTo>
                    <a:pt x="1" y="6402"/>
                    <a:pt x="11" y="6433"/>
                    <a:pt x="31" y="6453"/>
                  </a:cubicBezTo>
                  <a:cubicBezTo>
                    <a:pt x="41" y="6453"/>
                    <a:pt x="51" y="6463"/>
                    <a:pt x="62" y="6463"/>
                  </a:cubicBezTo>
                  <a:cubicBezTo>
                    <a:pt x="82" y="6463"/>
                    <a:pt x="92" y="6453"/>
                    <a:pt x="102" y="6433"/>
                  </a:cubicBezTo>
                  <a:lnTo>
                    <a:pt x="4149" y="78"/>
                  </a:lnTo>
                  <a:cubicBezTo>
                    <a:pt x="4170" y="58"/>
                    <a:pt x="4159" y="17"/>
                    <a:pt x="4139" y="7"/>
                  </a:cubicBezTo>
                  <a:cubicBezTo>
                    <a:pt x="4131" y="3"/>
                    <a:pt x="4121" y="1"/>
                    <a:pt x="411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18;p58">
              <a:extLst>
                <a:ext uri="{FF2B5EF4-FFF2-40B4-BE49-F238E27FC236}">
                  <a16:creationId xmlns:a16="http://schemas.microsoft.com/office/drawing/2014/main" id="{07C304C6-085D-427D-AC39-DFB4A9A1E065}"/>
                </a:ext>
              </a:extLst>
            </p:cNvPr>
            <p:cNvSpPr/>
            <p:nvPr/>
          </p:nvSpPr>
          <p:spPr>
            <a:xfrm>
              <a:off x="4880487" y="1860393"/>
              <a:ext cx="154594" cy="110502"/>
            </a:xfrm>
            <a:custGeom>
              <a:avLst/>
              <a:gdLst/>
              <a:ahLst/>
              <a:cxnLst/>
              <a:rect l="l" t="t" r="r" b="b"/>
              <a:pathLst>
                <a:path w="2563" h="1832" extrusionOk="0">
                  <a:moveTo>
                    <a:pt x="2499" y="0"/>
                  </a:moveTo>
                  <a:cubicBezTo>
                    <a:pt x="2481" y="0"/>
                    <a:pt x="2467" y="9"/>
                    <a:pt x="2461" y="22"/>
                  </a:cubicBezTo>
                  <a:cubicBezTo>
                    <a:pt x="2451" y="31"/>
                    <a:pt x="1719" y="1140"/>
                    <a:pt x="41" y="1730"/>
                  </a:cubicBezTo>
                  <a:cubicBezTo>
                    <a:pt x="20" y="1740"/>
                    <a:pt x="0" y="1770"/>
                    <a:pt x="11" y="1801"/>
                  </a:cubicBezTo>
                  <a:cubicBezTo>
                    <a:pt x="20" y="1821"/>
                    <a:pt x="41" y="1831"/>
                    <a:pt x="61" y="1831"/>
                  </a:cubicBezTo>
                  <a:lnTo>
                    <a:pt x="81" y="1831"/>
                  </a:lnTo>
                  <a:cubicBezTo>
                    <a:pt x="1780" y="1221"/>
                    <a:pt x="2532" y="92"/>
                    <a:pt x="2542" y="83"/>
                  </a:cubicBezTo>
                  <a:cubicBezTo>
                    <a:pt x="2562" y="62"/>
                    <a:pt x="2553" y="22"/>
                    <a:pt x="2532" y="11"/>
                  </a:cubicBezTo>
                  <a:cubicBezTo>
                    <a:pt x="2521" y="3"/>
                    <a:pt x="2509" y="0"/>
                    <a:pt x="249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19;p58">
              <a:extLst>
                <a:ext uri="{FF2B5EF4-FFF2-40B4-BE49-F238E27FC236}">
                  <a16:creationId xmlns:a16="http://schemas.microsoft.com/office/drawing/2014/main" id="{938B3BA9-10A6-4F17-A90D-6761D6A53B69}"/>
                </a:ext>
              </a:extLst>
            </p:cNvPr>
            <p:cNvSpPr/>
            <p:nvPr/>
          </p:nvSpPr>
          <p:spPr>
            <a:xfrm>
              <a:off x="4960829" y="1902676"/>
              <a:ext cx="107968" cy="35708"/>
            </a:xfrm>
            <a:custGeom>
              <a:avLst/>
              <a:gdLst/>
              <a:ahLst/>
              <a:cxnLst/>
              <a:rect l="l" t="t" r="r" b="b"/>
              <a:pathLst>
                <a:path w="1790" h="592" extrusionOk="0">
                  <a:moveTo>
                    <a:pt x="1732" y="1"/>
                  </a:moveTo>
                  <a:cubicBezTo>
                    <a:pt x="1722" y="1"/>
                    <a:pt x="1710" y="4"/>
                    <a:pt x="1698" y="12"/>
                  </a:cubicBezTo>
                  <a:cubicBezTo>
                    <a:pt x="1690" y="20"/>
                    <a:pt x="1086" y="487"/>
                    <a:pt x="501" y="487"/>
                  </a:cubicBezTo>
                  <a:cubicBezTo>
                    <a:pt x="357" y="487"/>
                    <a:pt x="214" y="458"/>
                    <a:pt x="82" y="388"/>
                  </a:cubicBezTo>
                  <a:cubicBezTo>
                    <a:pt x="76" y="385"/>
                    <a:pt x="70" y="384"/>
                    <a:pt x="64" y="384"/>
                  </a:cubicBezTo>
                  <a:cubicBezTo>
                    <a:pt x="46" y="384"/>
                    <a:pt x="25" y="393"/>
                    <a:pt x="10" y="408"/>
                  </a:cubicBezTo>
                  <a:cubicBezTo>
                    <a:pt x="0" y="439"/>
                    <a:pt x="10" y="469"/>
                    <a:pt x="41" y="480"/>
                  </a:cubicBezTo>
                  <a:cubicBezTo>
                    <a:pt x="183" y="561"/>
                    <a:pt x="346" y="591"/>
                    <a:pt x="509" y="591"/>
                  </a:cubicBezTo>
                  <a:cubicBezTo>
                    <a:pt x="1119" y="591"/>
                    <a:pt x="1729" y="114"/>
                    <a:pt x="1770" y="93"/>
                  </a:cubicBezTo>
                  <a:cubicBezTo>
                    <a:pt x="1790" y="73"/>
                    <a:pt x="1790" y="42"/>
                    <a:pt x="1770" y="22"/>
                  </a:cubicBezTo>
                  <a:cubicBezTo>
                    <a:pt x="1763" y="9"/>
                    <a:pt x="1749" y="1"/>
                    <a:pt x="173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20;p58">
              <a:extLst>
                <a:ext uri="{FF2B5EF4-FFF2-40B4-BE49-F238E27FC236}">
                  <a16:creationId xmlns:a16="http://schemas.microsoft.com/office/drawing/2014/main" id="{30982AD5-FC40-4EC2-8218-B781267ECDC7}"/>
                </a:ext>
              </a:extLst>
            </p:cNvPr>
            <p:cNvSpPr/>
            <p:nvPr/>
          </p:nvSpPr>
          <p:spPr>
            <a:xfrm>
              <a:off x="4862693" y="1785962"/>
              <a:ext cx="45419" cy="184933"/>
            </a:xfrm>
            <a:custGeom>
              <a:avLst/>
              <a:gdLst/>
              <a:ahLst/>
              <a:cxnLst/>
              <a:rect l="l" t="t" r="r" b="b"/>
              <a:pathLst>
                <a:path w="753" h="3066" extrusionOk="0">
                  <a:moveTo>
                    <a:pt x="698" y="1"/>
                  </a:moveTo>
                  <a:cubicBezTo>
                    <a:pt x="677" y="1"/>
                    <a:pt x="658" y="10"/>
                    <a:pt x="651" y="25"/>
                  </a:cubicBezTo>
                  <a:cubicBezTo>
                    <a:pt x="641" y="36"/>
                    <a:pt x="1" y="1235"/>
                    <a:pt x="275" y="3025"/>
                  </a:cubicBezTo>
                  <a:cubicBezTo>
                    <a:pt x="275" y="3055"/>
                    <a:pt x="295" y="3065"/>
                    <a:pt x="326" y="3065"/>
                  </a:cubicBezTo>
                  <a:lnTo>
                    <a:pt x="336" y="3065"/>
                  </a:lnTo>
                  <a:cubicBezTo>
                    <a:pt x="356" y="3065"/>
                    <a:pt x="376" y="3035"/>
                    <a:pt x="376" y="3014"/>
                  </a:cubicBezTo>
                  <a:cubicBezTo>
                    <a:pt x="112" y="1256"/>
                    <a:pt x="733" y="86"/>
                    <a:pt x="742" y="76"/>
                  </a:cubicBezTo>
                  <a:cubicBezTo>
                    <a:pt x="753" y="45"/>
                    <a:pt x="742" y="15"/>
                    <a:pt x="722" y="5"/>
                  </a:cubicBezTo>
                  <a:cubicBezTo>
                    <a:pt x="714" y="2"/>
                    <a:pt x="706" y="1"/>
                    <a:pt x="6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21;p58">
              <a:extLst>
                <a:ext uri="{FF2B5EF4-FFF2-40B4-BE49-F238E27FC236}">
                  <a16:creationId xmlns:a16="http://schemas.microsoft.com/office/drawing/2014/main" id="{9180171C-D9AD-4140-BA6E-1033F0D75E61}"/>
                </a:ext>
              </a:extLst>
            </p:cNvPr>
            <p:cNvSpPr/>
            <p:nvPr/>
          </p:nvSpPr>
          <p:spPr>
            <a:xfrm>
              <a:off x="4835732" y="1775647"/>
              <a:ext cx="46625" cy="106279"/>
            </a:xfrm>
            <a:custGeom>
              <a:avLst/>
              <a:gdLst/>
              <a:ahLst/>
              <a:cxnLst/>
              <a:rect l="l" t="t" r="r" b="b"/>
              <a:pathLst>
                <a:path w="773" h="1762" extrusionOk="0">
                  <a:moveTo>
                    <a:pt x="249" y="0"/>
                  </a:moveTo>
                  <a:cubicBezTo>
                    <a:pt x="227" y="0"/>
                    <a:pt x="212" y="19"/>
                    <a:pt x="204" y="44"/>
                  </a:cubicBezTo>
                  <a:cubicBezTo>
                    <a:pt x="193" y="94"/>
                    <a:pt x="0" y="1294"/>
                    <a:pt x="681" y="1752"/>
                  </a:cubicBezTo>
                  <a:cubicBezTo>
                    <a:pt x="692" y="1762"/>
                    <a:pt x="701" y="1762"/>
                    <a:pt x="712" y="1762"/>
                  </a:cubicBezTo>
                  <a:cubicBezTo>
                    <a:pt x="732" y="1762"/>
                    <a:pt x="742" y="1752"/>
                    <a:pt x="753" y="1741"/>
                  </a:cubicBezTo>
                  <a:cubicBezTo>
                    <a:pt x="773" y="1711"/>
                    <a:pt x="762" y="1680"/>
                    <a:pt x="742" y="1671"/>
                  </a:cubicBezTo>
                  <a:cubicBezTo>
                    <a:pt x="112" y="1244"/>
                    <a:pt x="305" y="74"/>
                    <a:pt x="305" y="64"/>
                  </a:cubicBezTo>
                  <a:cubicBezTo>
                    <a:pt x="315" y="33"/>
                    <a:pt x="295" y="3"/>
                    <a:pt x="265" y="3"/>
                  </a:cubicBezTo>
                  <a:cubicBezTo>
                    <a:pt x="259" y="1"/>
                    <a:pt x="254" y="0"/>
                    <a:pt x="24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22;p58">
              <a:extLst>
                <a:ext uri="{FF2B5EF4-FFF2-40B4-BE49-F238E27FC236}">
                  <a16:creationId xmlns:a16="http://schemas.microsoft.com/office/drawing/2014/main" id="{1BE5D511-61B4-49FD-9E37-48C690679AEF}"/>
                </a:ext>
              </a:extLst>
            </p:cNvPr>
            <p:cNvSpPr/>
            <p:nvPr/>
          </p:nvSpPr>
          <p:spPr>
            <a:xfrm>
              <a:off x="4564004" y="1632756"/>
              <a:ext cx="194524" cy="309308"/>
            </a:xfrm>
            <a:custGeom>
              <a:avLst/>
              <a:gdLst/>
              <a:ahLst/>
              <a:cxnLst/>
              <a:rect l="l" t="t" r="r" b="b"/>
              <a:pathLst>
                <a:path w="3225" h="5128" extrusionOk="0">
                  <a:moveTo>
                    <a:pt x="2217" y="1"/>
                  </a:moveTo>
                  <a:cubicBezTo>
                    <a:pt x="1570" y="1"/>
                    <a:pt x="720" y="336"/>
                    <a:pt x="1" y="1742"/>
                  </a:cubicBezTo>
                  <a:lnTo>
                    <a:pt x="3000" y="5127"/>
                  </a:lnTo>
                  <a:lnTo>
                    <a:pt x="3224" y="278"/>
                  </a:lnTo>
                  <a:cubicBezTo>
                    <a:pt x="3224" y="278"/>
                    <a:pt x="2804" y="1"/>
                    <a:pt x="2217"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23;p58">
              <a:extLst>
                <a:ext uri="{FF2B5EF4-FFF2-40B4-BE49-F238E27FC236}">
                  <a16:creationId xmlns:a16="http://schemas.microsoft.com/office/drawing/2014/main" id="{F1457085-681A-402E-81CB-54D9BF7852F5}"/>
                </a:ext>
              </a:extLst>
            </p:cNvPr>
            <p:cNvSpPr/>
            <p:nvPr/>
          </p:nvSpPr>
          <p:spPr>
            <a:xfrm>
              <a:off x="4546271" y="1571293"/>
              <a:ext cx="186502" cy="166838"/>
            </a:xfrm>
            <a:custGeom>
              <a:avLst/>
              <a:gdLst/>
              <a:ahLst/>
              <a:cxnLst/>
              <a:rect l="l" t="t" r="r" b="b"/>
              <a:pathLst>
                <a:path w="3092" h="2766" extrusionOk="0">
                  <a:moveTo>
                    <a:pt x="1549" y="0"/>
                  </a:moveTo>
                  <a:cubicBezTo>
                    <a:pt x="1222" y="0"/>
                    <a:pt x="894" y="116"/>
                    <a:pt x="631" y="351"/>
                  </a:cubicBezTo>
                  <a:cubicBezTo>
                    <a:pt x="51" y="859"/>
                    <a:pt x="0" y="1733"/>
                    <a:pt x="508" y="2303"/>
                  </a:cubicBezTo>
                  <a:cubicBezTo>
                    <a:pt x="782" y="2609"/>
                    <a:pt x="1161" y="2765"/>
                    <a:pt x="1544" y="2765"/>
                  </a:cubicBezTo>
                  <a:cubicBezTo>
                    <a:pt x="1872" y="2765"/>
                    <a:pt x="2203" y="2650"/>
                    <a:pt x="2470" y="2415"/>
                  </a:cubicBezTo>
                  <a:cubicBezTo>
                    <a:pt x="3040" y="1907"/>
                    <a:pt x="3091" y="1032"/>
                    <a:pt x="2583" y="463"/>
                  </a:cubicBezTo>
                  <a:cubicBezTo>
                    <a:pt x="2309" y="157"/>
                    <a:pt x="1930" y="0"/>
                    <a:pt x="154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24;p58">
              <a:extLst>
                <a:ext uri="{FF2B5EF4-FFF2-40B4-BE49-F238E27FC236}">
                  <a16:creationId xmlns:a16="http://schemas.microsoft.com/office/drawing/2014/main" id="{37715DF1-D9F7-4C01-BFEB-D86975382958}"/>
                </a:ext>
              </a:extLst>
            </p:cNvPr>
            <p:cNvSpPr/>
            <p:nvPr/>
          </p:nvSpPr>
          <p:spPr>
            <a:xfrm>
              <a:off x="4636988" y="1652540"/>
              <a:ext cx="110502" cy="291394"/>
            </a:xfrm>
            <a:custGeom>
              <a:avLst/>
              <a:gdLst/>
              <a:ahLst/>
              <a:cxnLst/>
              <a:rect l="l" t="t" r="r" b="b"/>
              <a:pathLst>
                <a:path w="1832" h="4831" extrusionOk="0">
                  <a:moveTo>
                    <a:pt x="31" y="0"/>
                  </a:moveTo>
                  <a:cubicBezTo>
                    <a:pt x="11" y="11"/>
                    <a:pt x="1" y="31"/>
                    <a:pt x="11" y="51"/>
                  </a:cubicBezTo>
                  <a:lnTo>
                    <a:pt x="1760" y="4810"/>
                  </a:lnTo>
                  <a:cubicBezTo>
                    <a:pt x="1760" y="4820"/>
                    <a:pt x="1780" y="4830"/>
                    <a:pt x="1790" y="4830"/>
                  </a:cubicBezTo>
                  <a:lnTo>
                    <a:pt x="1800" y="4830"/>
                  </a:lnTo>
                  <a:cubicBezTo>
                    <a:pt x="1821" y="4820"/>
                    <a:pt x="1831" y="4799"/>
                    <a:pt x="1821" y="4779"/>
                  </a:cubicBezTo>
                  <a:lnTo>
                    <a:pt x="72" y="20"/>
                  </a:lnTo>
                  <a:cubicBezTo>
                    <a:pt x="72" y="11"/>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25;p58">
              <a:extLst>
                <a:ext uri="{FF2B5EF4-FFF2-40B4-BE49-F238E27FC236}">
                  <a16:creationId xmlns:a16="http://schemas.microsoft.com/office/drawing/2014/main" id="{393C44DF-60B5-46E1-BBEF-A39EE0F1F413}"/>
                </a:ext>
              </a:extLst>
            </p:cNvPr>
            <p:cNvSpPr/>
            <p:nvPr/>
          </p:nvSpPr>
          <p:spPr>
            <a:xfrm>
              <a:off x="4611835" y="1721000"/>
              <a:ext cx="86556" cy="94095"/>
            </a:xfrm>
            <a:custGeom>
              <a:avLst/>
              <a:gdLst/>
              <a:ahLst/>
              <a:cxnLst/>
              <a:rect l="l" t="t" r="r" b="b"/>
              <a:pathLst>
                <a:path w="1435" h="1560" extrusionOk="0">
                  <a:moveTo>
                    <a:pt x="41" y="0"/>
                  </a:moveTo>
                  <a:cubicBezTo>
                    <a:pt x="38" y="0"/>
                    <a:pt x="34" y="1"/>
                    <a:pt x="32" y="4"/>
                  </a:cubicBezTo>
                  <a:cubicBezTo>
                    <a:pt x="11" y="4"/>
                    <a:pt x="1" y="24"/>
                    <a:pt x="11" y="45"/>
                  </a:cubicBezTo>
                  <a:cubicBezTo>
                    <a:pt x="11" y="55"/>
                    <a:pt x="346" y="909"/>
                    <a:pt x="1374" y="1549"/>
                  </a:cubicBezTo>
                  <a:cubicBezTo>
                    <a:pt x="1383" y="1549"/>
                    <a:pt x="1383" y="1560"/>
                    <a:pt x="1394" y="1560"/>
                  </a:cubicBezTo>
                  <a:cubicBezTo>
                    <a:pt x="1404" y="1560"/>
                    <a:pt x="1414" y="1549"/>
                    <a:pt x="1424" y="1540"/>
                  </a:cubicBezTo>
                  <a:cubicBezTo>
                    <a:pt x="1435" y="1519"/>
                    <a:pt x="1424" y="1499"/>
                    <a:pt x="1414" y="1488"/>
                  </a:cubicBezTo>
                  <a:cubicBezTo>
                    <a:pt x="398" y="858"/>
                    <a:pt x="72" y="35"/>
                    <a:pt x="72" y="24"/>
                  </a:cubicBezTo>
                  <a:cubicBezTo>
                    <a:pt x="64" y="9"/>
                    <a:pt x="51" y="0"/>
                    <a:pt x="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26;p58">
              <a:extLst>
                <a:ext uri="{FF2B5EF4-FFF2-40B4-BE49-F238E27FC236}">
                  <a16:creationId xmlns:a16="http://schemas.microsoft.com/office/drawing/2014/main" id="{003526D7-A4F8-4176-A4C8-77B413BE1D56}"/>
                </a:ext>
              </a:extLst>
            </p:cNvPr>
            <p:cNvSpPr/>
            <p:nvPr/>
          </p:nvSpPr>
          <p:spPr>
            <a:xfrm>
              <a:off x="4583607" y="1743800"/>
              <a:ext cx="67556" cy="35105"/>
            </a:xfrm>
            <a:custGeom>
              <a:avLst/>
              <a:gdLst/>
              <a:ahLst/>
              <a:cxnLst/>
              <a:rect l="l" t="t" r="r" b="b"/>
              <a:pathLst>
                <a:path w="1120" h="582" extrusionOk="0">
                  <a:moveTo>
                    <a:pt x="36" y="1"/>
                  </a:moveTo>
                  <a:cubicBezTo>
                    <a:pt x="29" y="1"/>
                    <a:pt x="20" y="4"/>
                    <a:pt x="12" y="12"/>
                  </a:cubicBezTo>
                  <a:cubicBezTo>
                    <a:pt x="1" y="23"/>
                    <a:pt x="1" y="43"/>
                    <a:pt x="12" y="53"/>
                  </a:cubicBezTo>
                  <a:cubicBezTo>
                    <a:pt x="32" y="84"/>
                    <a:pt x="448" y="582"/>
                    <a:pt x="916" y="582"/>
                  </a:cubicBezTo>
                  <a:cubicBezTo>
                    <a:pt x="977" y="582"/>
                    <a:pt x="1028" y="572"/>
                    <a:pt x="1089" y="561"/>
                  </a:cubicBezTo>
                  <a:cubicBezTo>
                    <a:pt x="1110" y="552"/>
                    <a:pt x="1119" y="531"/>
                    <a:pt x="1110" y="521"/>
                  </a:cubicBezTo>
                  <a:cubicBezTo>
                    <a:pt x="1110" y="500"/>
                    <a:pt x="1089" y="491"/>
                    <a:pt x="1069" y="491"/>
                  </a:cubicBezTo>
                  <a:cubicBezTo>
                    <a:pt x="1018" y="505"/>
                    <a:pt x="967" y="512"/>
                    <a:pt x="916" y="512"/>
                  </a:cubicBezTo>
                  <a:cubicBezTo>
                    <a:pt x="480" y="512"/>
                    <a:pt x="71" y="22"/>
                    <a:pt x="62" y="12"/>
                  </a:cubicBezTo>
                  <a:cubicBezTo>
                    <a:pt x="56" y="7"/>
                    <a:pt x="47" y="1"/>
                    <a:pt x="3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27;p58">
              <a:extLst>
                <a:ext uri="{FF2B5EF4-FFF2-40B4-BE49-F238E27FC236}">
                  <a16:creationId xmlns:a16="http://schemas.microsoft.com/office/drawing/2014/main" id="{BAF01CEC-19A7-4CAF-9ECB-D5487866A2C1}"/>
                </a:ext>
              </a:extLst>
            </p:cNvPr>
            <p:cNvSpPr/>
            <p:nvPr/>
          </p:nvSpPr>
          <p:spPr>
            <a:xfrm>
              <a:off x="4694650" y="1689937"/>
              <a:ext cx="30762" cy="125159"/>
            </a:xfrm>
            <a:custGeom>
              <a:avLst/>
              <a:gdLst/>
              <a:ahLst/>
              <a:cxnLst/>
              <a:rect l="l" t="t" r="r" b="b"/>
              <a:pathLst>
                <a:path w="510" h="2075" extrusionOk="0">
                  <a:moveTo>
                    <a:pt x="214" y="1"/>
                  </a:moveTo>
                  <a:cubicBezTo>
                    <a:pt x="193" y="10"/>
                    <a:pt x="184" y="31"/>
                    <a:pt x="193" y="51"/>
                  </a:cubicBezTo>
                  <a:cubicBezTo>
                    <a:pt x="193" y="51"/>
                    <a:pt x="437" y="916"/>
                    <a:pt x="10" y="2024"/>
                  </a:cubicBezTo>
                  <a:cubicBezTo>
                    <a:pt x="1" y="2044"/>
                    <a:pt x="10" y="2064"/>
                    <a:pt x="31" y="2075"/>
                  </a:cubicBezTo>
                  <a:lnTo>
                    <a:pt x="41" y="2075"/>
                  </a:lnTo>
                  <a:cubicBezTo>
                    <a:pt x="51" y="2075"/>
                    <a:pt x="71" y="2064"/>
                    <a:pt x="71" y="2055"/>
                  </a:cubicBezTo>
                  <a:cubicBezTo>
                    <a:pt x="509" y="916"/>
                    <a:pt x="265" y="41"/>
                    <a:pt x="254" y="31"/>
                  </a:cubicBezTo>
                  <a:cubicBezTo>
                    <a:pt x="254" y="10"/>
                    <a:pt x="234" y="1"/>
                    <a:pt x="21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28;p58">
              <a:extLst>
                <a:ext uri="{FF2B5EF4-FFF2-40B4-BE49-F238E27FC236}">
                  <a16:creationId xmlns:a16="http://schemas.microsoft.com/office/drawing/2014/main" id="{17E1B2CC-ED91-4706-8F13-27B08B75586D}"/>
                </a:ext>
              </a:extLst>
            </p:cNvPr>
            <p:cNvSpPr/>
            <p:nvPr/>
          </p:nvSpPr>
          <p:spPr>
            <a:xfrm>
              <a:off x="4709971" y="1691203"/>
              <a:ext cx="36854" cy="65625"/>
            </a:xfrm>
            <a:custGeom>
              <a:avLst/>
              <a:gdLst/>
              <a:ahLst/>
              <a:cxnLst/>
              <a:rect l="l" t="t" r="r" b="b"/>
              <a:pathLst>
                <a:path w="611" h="1088" extrusionOk="0">
                  <a:moveTo>
                    <a:pt x="580" y="0"/>
                  </a:moveTo>
                  <a:cubicBezTo>
                    <a:pt x="560" y="0"/>
                    <a:pt x="540" y="10"/>
                    <a:pt x="540" y="30"/>
                  </a:cubicBezTo>
                  <a:cubicBezTo>
                    <a:pt x="540" y="41"/>
                    <a:pt x="499" y="834"/>
                    <a:pt x="21" y="1027"/>
                  </a:cubicBezTo>
                  <a:cubicBezTo>
                    <a:pt x="11" y="1027"/>
                    <a:pt x="0" y="1047"/>
                    <a:pt x="11" y="1067"/>
                  </a:cubicBezTo>
                  <a:cubicBezTo>
                    <a:pt x="11" y="1078"/>
                    <a:pt x="21" y="1088"/>
                    <a:pt x="41" y="1088"/>
                  </a:cubicBezTo>
                  <a:lnTo>
                    <a:pt x="52" y="1088"/>
                  </a:lnTo>
                  <a:cubicBezTo>
                    <a:pt x="570" y="884"/>
                    <a:pt x="611" y="71"/>
                    <a:pt x="611" y="30"/>
                  </a:cubicBezTo>
                  <a:cubicBezTo>
                    <a:pt x="611" y="20"/>
                    <a:pt x="601" y="0"/>
                    <a:pt x="58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29;p58">
              <a:extLst>
                <a:ext uri="{FF2B5EF4-FFF2-40B4-BE49-F238E27FC236}">
                  <a16:creationId xmlns:a16="http://schemas.microsoft.com/office/drawing/2014/main" id="{91356E9A-3157-4168-B924-54CE28F4130F}"/>
                </a:ext>
              </a:extLst>
            </p:cNvPr>
            <p:cNvSpPr/>
            <p:nvPr/>
          </p:nvSpPr>
          <p:spPr>
            <a:xfrm>
              <a:off x="4755329" y="2086462"/>
              <a:ext cx="220641" cy="229689"/>
            </a:xfrm>
            <a:custGeom>
              <a:avLst/>
              <a:gdLst/>
              <a:ahLst/>
              <a:cxnLst/>
              <a:rect l="l" t="t" r="r" b="b"/>
              <a:pathLst>
                <a:path w="3658" h="3808" extrusionOk="0">
                  <a:moveTo>
                    <a:pt x="1521" y="0"/>
                  </a:moveTo>
                  <a:cubicBezTo>
                    <a:pt x="1374" y="0"/>
                    <a:pt x="1217" y="8"/>
                    <a:pt x="1049" y="25"/>
                  </a:cubicBezTo>
                  <a:lnTo>
                    <a:pt x="1" y="3807"/>
                  </a:lnTo>
                  <a:lnTo>
                    <a:pt x="3631" y="1683"/>
                  </a:lnTo>
                  <a:cubicBezTo>
                    <a:pt x="3631" y="1683"/>
                    <a:pt x="3657" y="0"/>
                    <a:pt x="1521"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30;p58">
              <a:extLst>
                <a:ext uri="{FF2B5EF4-FFF2-40B4-BE49-F238E27FC236}">
                  <a16:creationId xmlns:a16="http://schemas.microsoft.com/office/drawing/2014/main" id="{BF39415E-E94E-433B-BC7C-904D760128A8}"/>
                </a:ext>
              </a:extLst>
            </p:cNvPr>
            <p:cNvSpPr/>
            <p:nvPr/>
          </p:nvSpPr>
          <p:spPr>
            <a:xfrm>
              <a:off x="4834465" y="2031393"/>
              <a:ext cx="161349" cy="145064"/>
            </a:xfrm>
            <a:custGeom>
              <a:avLst/>
              <a:gdLst/>
              <a:ahLst/>
              <a:cxnLst/>
              <a:rect l="l" t="t" r="r" b="b"/>
              <a:pathLst>
                <a:path w="2675" h="2405" extrusionOk="0">
                  <a:moveTo>
                    <a:pt x="1338" y="1"/>
                  </a:moveTo>
                  <a:cubicBezTo>
                    <a:pt x="810" y="1"/>
                    <a:pt x="328" y="344"/>
                    <a:pt x="184" y="877"/>
                  </a:cubicBezTo>
                  <a:cubicBezTo>
                    <a:pt x="1" y="1518"/>
                    <a:pt x="377" y="2179"/>
                    <a:pt x="1018" y="2362"/>
                  </a:cubicBezTo>
                  <a:cubicBezTo>
                    <a:pt x="1125" y="2391"/>
                    <a:pt x="1233" y="2404"/>
                    <a:pt x="1339" y="2404"/>
                  </a:cubicBezTo>
                  <a:cubicBezTo>
                    <a:pt x="1866" y="2404"/>
                    <a:pt x="2348" y="2061"/>
                    <a:pt x="2492" y="1528"/>
                  </a:cubicBezTo>
                  <a:cubicBezTo>
                    <a:pt x="2675" y="888"/>
                    <a:pt x="2299" y="226"/>
                    <a:pt x="1658" y="43"/>
                  </a:cubicBezTo>
                  <a:cubicBezTo>
                    <a:pt x="1551" y="15"/>
                    <a:pt x="1443" y="1"/>
                    <a:pt x="133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31;p58">
              <a:extLst>
                <a:ext uri="{FF2B5EF4-FFF2-40B4-BE49-F238E27FC236}">
                  <a16:creationId xmlns:a16="http://schemas.microsoft.com/office/drawing/2014/main" id="{9255F33D-77D0-4226-A617-F574E8BA3EB1}"/>
                </a:ext>
              </a:extLst>
            </p:cNvPr>
            <p:cNvSpPr/>
            <p:nvPr/>
          </p:nvSpPr>
          <p:spPr>
            <a:xfrm>
              <a:off x="4753520" y="2101783"/>
              <a:ext cx="163822" cy="213162"/>
            </a:xfrm>
            <a:custGeom>
              <a:avLst/>
              <a:gdLst/>
              <a:ahLst/>
              <a:cxnLst/>
              <a:rect l="l" t="t" r="r" b="b"/>
              <a:pathLst>
                <a:path w="2716" h="3534" extrusionOk="0">
                  <a:moveTo>
                    <a:pt x="2684" y="1"/>
                  </a:moveTo>
                  <a:cubicBezTo>
                    <a:pt x="2674" y="1"/>
                    <a:pt x="2662" y="8"/>
                    <a:pt x="2654" y="15"/>
                  </a:cubicBezTo>
                  <a:lnTo>
                    <a:pt x="21" y="3483"/>
                  </a:lnTo>
                  <a:cubicBezTo>
                    <a:pt x="1" y="3503"/>
                    <a:pt x="11" y="3523"/>
                    <a:pt x="21" y="3533"/>
                  </a:cubicBezTo>
                  <a:lnTo>
                    <a:pt x="41" y="3533"/>
                  </a:lnTo>
                  <a:cubicBezTo>
                    <a:pt x="51" y="3533"/>
                    <a:pt x="62" y="3533"/>
                    <a:pt x="72" y="3523"/>
                  </a:cubicBezTo>
                  <a:lnTo>
                    <a:pt x="2705" y="56"/>
                  </a:lnTo>
                  <a:cubicBezTo>
                    <a:pt x="2715" y="46"/>
                    <a:pt x="2715" y="15"/>
                    <a:pt x="2695" y="5"/>
                  </a:cubicBezTo>
                  <a:cubicBezTo>
                    <a:pt x="2692" y="2"/>
                    <a:pt x="2688" y="1"/>
                    <a:pt x="268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32;p58">
              <a:extLst>
                <a:ext uri="{FF2B5EF4-FFF2-40B4-BE49-F238E27FC236}">
                  <a16:creationId xmlns:a16="http://schemas.microsoft.com/office/drawing/2014/main" id="{39CF9D41-F134-4D1A-B504-9DB727BBB234}"/>
                </a:ext>
              </a:extLst>
            </p:cNvPr>
            <p:cNvSpPr/>
            <p:nvPr/>
          </p:nvSpPr>
          <p:spPr>
            <a:xfrm>
              <a:off x="4825236" y="2112097"/>
              <a:ext cx="31968" cy="106581"/>
            </a:xfrm>
            <a:custGeom>
              <a:avLst/>
              <a:gdLst/>
              <a:ahLst/>
              <a:cxnLst/>
              <a:rect l="l" t="t" r="r" b="b"/>
              <a:pathLst>
                <a:path w="530" h="1767" extrusionOk="0">
                  <a:moveTo>
                    <a:pt x="493" y="0"/>
                  </a:moveTo>
                  <a:cubicBezTo>
                    <a:pt x="485" y="0"/>
                    <a:pt x="475" y="5"/>
                    <a:pt x="469" y="17"/>
                  </a:cubicBezTo>
                  <a:cubicBezTo>
                    <a:pt x="469" y="17"/>
                    <a:pt x="1" y="668"/>
                    <a:pt x="12" y="1735"/>
                  </a:cubicBezTo>
                  <a:cubicBezTo>
                    <a:pt x="12" y="1746"/>
                    <a:pt x="32" y="1766"/>
                    <a:pt x="42" y="1766"/>
                  </a:cubicBezTo>
                  <a:cubicBezTo>
                    <a:pt x="62" y="1766"/>
                    <a:pt x="73" y="1746"/>
                    <a:pt x="73" y="1735"/>
                  </a:cubicBezTo>
                  <a:cubicBezTo>
                    <a:pt x="62" y="688"/>
                    <a:pt x="520" y="58"/>
                    <a:pt x="520" y="47"/>
                  </a:cubicBezTo>
                  <a:cubicBezTo>
                    <a:pt x="530" y="38"/>
                    <a:pt x="530" y="17"/>
                    <a:pt x="509" y="7"/>
                  </a:cubicBezTo>
                  <a:cubicBezTo>
                    <a:pt x="505" y="3"/>
                    <a:pt x="500" y="0"/>
                    <a:pt x="493"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33;p58">
              <a:extLst>
                <a:ext uri="{FF2B5EF4-FFF2-40B4-BE49-F238E27FC236}">
                  <a16:creationId xmlns:a16="http://schemas.microsoft.com/office/drawing/2014/main" id="{8BB8570C-EE62-4C79-B9DA-E9F4D49BDB58}"/>
                </a:ext>
              </a:extLst>
            </p:cNvPr>
            <p:cNvSpPr/>
            <p:nvPr/>
          </p:nvSpPr>
          <p:spPr>
            <a:xfrm>
              <a:off x="4809976" y="2102084"/>
              <a:ext cx="25152" cy="63816"/>
            </a:xfrm>
            <a:custGeom>
              <a:avLst/>
              <a:gdLst/>
              <a:ahLst/>
              <a:cxnLst/>
              <a:rect l="l" t="t" r="r" b="b"/>
              <a:pathLst>
                <a:path w="417" h="1058" extrusionOk="0">
                  <a:moveTo>
                    <a:pt x="254" y="0"/>
                  </a:moveTo>
                  <a:cubicBezTo>
                    <a:pt x="244" y="0"/>
                    <a:pt x="224" y="10"/>
                    <a:pt x="224" y="21"/>
                  </a:cubicBezTo>
                  <a:cubicBezTo>
                    <a:pt x="213" y="51"/>
                    <a:pt x="0" y="732"/>
                    <a:pt x="366" y="1058"/>
                  </a:cubicBezTo>
                  <a:lnTo>
                    <a:pt x="387" y="1058"/>
                  </a:lnTo>
                  <a:cubicBezTo>
                    <a:pt x="387" y="1058"/>
                    <a:pt x="396" y="1058"/>
                    <a:pt x="407" y="1047"/>
                  </a:cubicBezTo>
                  <a:cubicBezTo>
                    <a:pt x="417" y="1037"/>
                    <a:pt x="417" y="1017"/>
                    <a:pt x="396" y="1007"/>
                  </a:cubicBezTo>
                  <a:cubicBezTo>
                    <a:pt x="71" y="712"/>
                    <a:pt x="274" y="51"/>
                    <a:pt x="274" y="41"/>
                  </a:cubicBezTo>
                  <a:cubicBezTo>
                    <a:pt x="285" y="21"/>
                    <a:pt x="274" y="10"/>
                    <a:pt x="25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34;p58">
              <a:extLst>
                <a:ext uri="{FF2B5EF4-FFF2-40B4-BE49-F238E27FC236}">
                  <a16:creationId xmlns:a16="http://schemas.microsoft.com/office/drawing/2014/main" id="{B98909C2-07A8-48C9-89B4-B407F187DDC2}"/>
                </a:ext>
              </a:extLst>
            </p:cNvPr>
            <p:cNvSpPr/>
            <p:nvPr/>
          </p:nvSpPr>
          <p:spPr>
            <a:xfrm>
              <a:off x="4826503" y="2166624"/>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22"/>
                    <a:pt x="0" y="831"/>
                    <a:pt x="0" y="852"/>
                  </a:cubicBezTo>
                  <a:cubicBezTo>
                    <a:pt x="0" y="862"/>
                    <a:pt x="21" y="872"/>
                    <a:pt x="31" y="872"/>
                  </a:cubicBezTo>
                  <a:lnTo>
                    <a:pt x="41" y="872"/>
                  </a:lnTo>
                  <a:cubicBezTo>
                    <a:pt x="1078" y="659"/>
                    <a:pt x="1607" y="5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35;p58">
              <a:extLst>
                <a:ext uri="{FF2B5EF4-FFF2-40B4-BE49-F238E27FC236}">
                  <a16:creationId xmlns:a16="http://schemas.microsoft.com/office/drawing/2014/main" id="{B3C9C547-26AE-402A-B2BF-2CFE4EBC5F93}"/>
                </a:ext>
              </a:extLst>
            </p:cNvPr>
            <p:cNvSpPr/>
            <p:nvPr/>
          </p:nvSpPr>
          <p:spPr>
            <a:xfrm>
              <a:off x="4876204" y="2193827"/>
              <a:ext cx="65083" cy="15622"/>
            </a:xfrm>
            <a:custGeom>
              <a:avLst/>
              <a:gdLst/>
              <a:ahLst/>
              <a:cxnLst/>
              <a:rect l="l" t="t" r="r" b="b"/>
              <a:pathLst>
                <a:path w="1079" h="259" extrusionOk="0">
                  <a:moveTo>
                    <a:pt x="1038" y="0"/>
                  </a:moveTo>
                  <a:cubicBezTo>
                    <a:pt x="1034" y="0"/>
                    <a:pt x="1030" y="1"/>
                    <a:pt x="1027" y="5"/>
                  </a:cubicBezTo>
                  <a:cubicBezTo>
                    <a:pt x="1020" y="12"/>
                    <a:pt x="703" y="195"/>
                    <a:pt x="389" y="195"/>
                  </a:cubicBezTo>
                  <a:cubicBezTo>
                    <a:pt x="270" y="195"/>
                    <a:pt x="152" y="168"/>
                    <a:pt x="51" y="96"/>
                  </a:cubicBezTo>
                  <a:cubicBezTo>
                    <a:pt x="48" y="93"/>
                    <a:pt x="44" y="92"/>
                    <a:pt x="40" y="92"/>
                  </a:cubicBezTo>
                  <a:cubicBezTo>
                    <a:pt x="30" y="92"/>
                    <a:pt x="18" y="99"/>
                    <a:pt x="10" y="106"/>
                  </a:cubicBezTo>
                  <a:cubicBezTo>
                    <a:pt x="0" y="116"/>
                    <a:pt x="0" y="136"/>
                    <a:pt x="21" y="147"/>
                  </a:cubicBezTo>
                  <a:cubicBezTo>
                    <a:pt x="132" y="228"/>
                    <a:pt x="254" y="258"/>
                    <a:pt x="387" y="258"/>
                  </a:cubicBezTo>
                  <a:cubicBezTo>
                    <a:pt x="712" y="258"/>
                    <a:pt x="1037" y="66"/>
                    <a:pt x="1058" y="55"/>
                  </a:cubicBezTo>
                  <a:cubicBezTo>
                    <a:pt x="1067" y="55"/>
                    <a:pt x="1078" y="35"/>
                    <a:pt x="1067" y="14"/>
                  </a:cubicBezTo>
                  <a:cubicBezTo>
                    <a:pt x="1061" y="7"/>
                    <a:pt x="1048" y="0"/>
                    <a:pt x="103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36;p58">
              <a:extLst>
                <a:ext uri="{FF2B5EF4-FFF2-40B4-BE49-F238E27FC236}">
                  <a16:creationId xmlns:a16="http://schemas.microsoft.com/office/drawing/2014/main" id="{2B8E9BE0-FEE0-4DBC-AF4B-51359646D907}"/>
                </a:ext>
              </a:extLst>
            </p:cNvPr>
            <p:cNvSpPr/>
            <p:nvPr/>
          </p:nvSpPr>
          <p:spPr>
            <a:xfrm>
              <a:off x="4677460" y="1889044"/>
              <a:ext cx="185295" cy="271308"/>
            </a:xfrm>
            <a:custGeom>
              <a:avLst/>
              <a:gdLst/>
              <a:ahLst/>
              <a:cxnLst/>
              <a:rect l="l" t="t" r="r" b="b"/>
              <a:pathLst>
                <a:path w="3072" h="4498" extrusionOk="0">
                  <a:moveTo>
                    <a:pt x="1758" y="0"/>
                  </a:moveTo>
                  <a:cubicBezTo>
                    <a:pt x="1288" y="0"/>
                    <a:pt x="698" y="199"/>
                    <a:pt x="1" y="817"/>
                  </a:cubicBezTo>
                  <a:lnTo>
                    <a:pt x="1363" y="4498"/>
                  </a:lnTo>
                  <a:lnTo>
                    <a:pt x="3072" y="655"/>
                  </a:lnTo>
                  <a:cubicBezTo>
                    <a:pt x="3072" y="655"/>
                    <a:pt x="2611" y="0"/>
                    <a:pt x="175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37;p58">
              <a:extLst>
                <a:ext uri="{FF2B5EF4-FFF2-40B4-BE49-F238E27FC236}">
                  <a16:creationId xmlns:a16="http://schemas.microsoft.com/office/drawing/2014/main" id="{501A881A-09F1-4035-B262-183FEE4EBD1C}"/>
                </a:ext>
              </a:extLst>
            </p:cNvPr>
            <p:cNvSpPr/>
            <p:nvPr/>
          </p:nvSpPr>
          <p:spPr>
            <a:xfrm>
              <a:off x="4683009" y="1822333"/>
              <a:ext cx="163822" cy="145184"/>
            </a:xfrm>
            <a:custGeom>
              <a:avLst/>
              <a:gdLst/>
              <a:ahLst/>
              <a:cxnLst/>
              <a:rect l="l" t="t" r="r" b="b"/>
              <a:pathLst>
                <a:path w="2716" h="2407" extrusionOk="0">
                  <a:moveTo>
                    <a:pt x="1356" y="1"/>
                  </a:moveTo>
                  <a:cubicBezTo>
                    <a:pt x="1219" y="1"/>
                    <a:pt x="1081" y="24"/>
                    <a:pt x="946" y="73"/>
                  </a:cubicBezTo>
                  <a:cubicBezTo>
                    <a:pt x="325" y="307"/>
                    <a:pt x="0" y="998"/>
                    <a:pt x="234" y="1618"/>
                  </a:cubicBezTo>
                  <a:cubicBezTo>
                    <a:pt x="416" y="2102"/>
                    <a:pt x="876" y="2406"/>
                    <a:pt x="1364" y="2406"/>
                  </a:cubicBezTo>
                  <a:cubicBezTo>
                    <a:pt x="1502" y="2406"/>
                    <a:pt x="1643" y="2382"/>
                    <a:pt x="1780" y="2330"/>
                  </a:cubicBezTo>
                  <a:cubicBezTo>
                    <a:pt x="2400" y="2106"/>
                    <a:pt x="2715" y="1415"/>
                    <a:pt x="2492" y="784"/>
                  </a:cubicBezTo>
                  <a:cubicBezTo>
                    <a:pt x="2308" y="300"/>
                    <a:pt x="1845" y="1"/>
                    <a:pt x="135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38;p58">
              <a:extLst>
                <a:ext uri="{FF2B5EF4-FFF2-40B4-BE49-F238E27FC236}">
                  <a16:creationId xmlns:a16="http://schemas.microsoft.com/office/drawing/2014/main" id="{283AD2C0-0A6E-41A9-8312-610CB883DB1E}"/>
                </a:ext>
              </a:extLst>
            </p:cNvPr>
            <p:cNvSpPr/>
            <p:nvPr/>
          </p:nvSpPr>
          <p:spPr>
            <a:xfrm>
              <a:off x="4756596" y="1892904"/>
              <a:ext cx="10495" cy="266905"/>
            </a:xfrm>
            <a:custGeom>
              <a:avLst/>
              <a:gdLst/>
              <a:ahLst/>
              <a:cxnLst/>
              <a:rect l="l" t="t" r="r" b="b"/>
              <a:pathLst>
                <a:path w="174" h="4425" extrusionOk="0">
                  <a:moveTo>
                    <a:pt x="143" y="1"/>
                  </a:moveTo>
                  <a:cubicBezTo>
                    <a:pt x="122" y="1"/>
                    <a:pt x="112" y="11"/>
                    <a:pt x="112" y="32"/>
                  </a:cubicBezTo>
                  <a:lnTo>
                    <a:pt x="0" y="4393"/>
                  </a:lnTo>
                  <a:cubicBezTo>
                    <a:pt x="0" y="4404"/>
                    <a:pt x="11" y="4424"/>
                    <a:pt x="31" y="4424"/>
                  </a:cubicBezTo>
                  <a:cubicBezTo>
                    <a:pt x="51" y="4424"/>
                    <a:pt x="61" y="4404"/>
                    <a:pt x="61" y="4393"/>
                  </a:cubicBezTo>
                  <a:lnTo>
                    <a:pt x="173" y="32"/>
                  </a:lnTo>
                  <a:cubicBezTo>
                    <a:pt x="173" y="11"/>
                    <a:pt x="163" y="1"/>
                    <a:pt x="14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39;p58">
              <a:extLst>
                <a:ext uri="{FF2B5EF4-FFF2-40B4-BE49-F238E27FC236}">
                  <a16:creationId xmlns:a16="http://schemas.microsoft.com/office/drawing/2014/main" id="{A3603299-7A5F-41E9-99D6-D0A3F4A108C0}"/>
                </a:ext>
              </a:extLst>
            </p:cNvPr>
            <p:cNvSpPr/>
            <p:nvPr/>
          </p:nvSpPr>
          <p:spPr>
            <a:xfrm>
              <a:off x="4720406" y="1936514"/>
              <a:ext cx="42343" cy="102419"/>
            </a:xfrm>
            <a:custGeom>
              <a:avLst/>
              <a:gdLst/>
              <a:ahLst/>
              <a:cxnLst/>
              <a:rect l="l" t="t" r="r" b="b"/>
              <a:pathLst>
                <a:path w="702" h="1698" extrusionOk="0">
                  <a:moveTo>
                    <a:pt x="31" y="0"/>
                  </a:moveTo>
                  <a:cubicBezTo>
                    <a:pt x="21" y="0"/>
                    <a:pt x="1" y="10"/>
                    <a:pt x="1" y="30"/>
                  </a:cubicBezTo>
                  <a:cubicBezTo>
                    <a:pt x="1" y="41"/>
                    <a:pt x="1" y="834"/>
                    <a:pt x="641" y="1688"/>
                  </a:cubicBezTo>
                  <a:cubicBezTo>
                    <a:pt x="641" y="1698"/>
                    <a:pt x="651" y="1698"/>
                    <a:pt x="661" y="1698"/>
                  </a:cubicBezTo>
                  <a:lnTo>
                    <a:pt x="682" y="1698"/>
                  </a:lnTo>
                  <a:cubicBezTo>
                    <a:pt x="692" y="1688"/>
                    <a:pt x="702" y="1668"/>
                    <a:pt x="692" y="1657"/>
                  </a:cubicBezTo>
                  <a:cubicBezTo>
                    <a:pt x="62" y="814"/>
                    <a:pt x="62" y="41"/>
                    <a:pt x="62" y="30"/>
                  </a:cubicBezTo>
                  <a:cubicBezTo>
                    <a:pt x="62" y="10"/>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40;p58">
              <a:extLst>
                <a:ext uri="{FF2B5EF4-FFF2-40B4-BE49-F238E27FC236}">
                  <a16:creationId xmlns:a16="http://schemas.microsoft.com/office/drawing/2014/main" id="{D7AF7626-5075-431B-97B6-D80C40CB9C0C}"/>
                </a:ext>
              </a:extLst>
            </p:cNvPr>
            <p:cNvSpPr/>
            <p:nvPr/>
          </p:nvSpPr>
          <p:spPr>
            <a:xfrm>
              <a:off x="4689765" y="1945682"/>
              <a:ext cx="46022" cy="47892"/>
            </a:xfrm>
            <a:custGeom>
              <a:avLst/>
              <a:gdLst/>
              <a:ahLst/>
              <a:cxnLst/>
              <a:rect l="l" t="t" r="r" b="b"/>
              <a:pathLst>
                <a:path w="763" h="794" extrusionOk="0">
                  <a:moveTo>
                    <a:pt x="30" y="0"/>
                  </a:moveTo>
                  <a:cubicBezTo>
                    <a:pt x="10" y="11"/>
                    <a:pt x="0" y="31"/>
                    <a:pt x="10" y="41"/>
                  </a:cubicBezTo>
                  <a:cubicBezTo>
                    <a:pt x="21" y="72"/>
                    <a:pt x="244" y="753"/>
                    <a:pt x="732" y="793"/>
                  </a:cubicBezTo>
                  <a:cubicBezTo>
                    <a:pt x="742" y="793"/>
                    <a:pt x="762" y="784"/>
                    <a:pt x="762" y="773"/>
                  </a:cubicBezTo>
                  <a:cubicBezTo>
                    <a:pt x="762" y="753"/>
                    <a:pt x="753" y="743"/>
                    <a:pt x="732" y="732"/>
                  </a:cubicBezTo>
                  <a:cubicBezTo>
                    <a:pt x="285" y="692"/>
                    <a:pt x="71" y="31"/>
                    <a:pt x="61" y="21"/>
                  </a:cubicBezTo>
                  <a:cubicBezTo>
                    <a:pt x="61" y="11"/>
                    <a:pt x="41" y="0"/>
                    <a:pt x="3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41;p58">
              <a:extLst>
                <a:ext uri="{FF2B5EF4-FFF2-40B4-BE49-F238E27FC236}">
                  <a16:creationId xmlns:a16="http://schemas.microsoft.com/office/drawing/2014/main" id="{A1B1F93D-5763-4F9E-B343-EF8492FFA130}"/>
                </a:ext>
              </a:extLst>
            </p:cNvPr>
            <p:cNvSpPr/>
            <p:nvPr/>
          </p:nvSpPr>
          <p:spPr>
            <a:xfrm>
              <a:off x="4759009" y="1941399"/>
              <a:ext cx="51571" cy="98197"/>
            </a:xfrm>
            <a:custGeom>
              <a:avLst/>
              <a:gdLst/>
              <a:ahLst/>
              <a:cxnLst/>
              <a:rect l="l" t="t" r="r" b="b"/>
              <a:pathLst>
                <a:path w="855" h="1628" extrusionOk="0">
                  <a:moveTo>
                    <a:pt x="825" y="0"/>
                  </a:moveTo>
                  <a:cubicBezTo>
                    <a:pt x="805" y="0"/>
                    <a:pt x="794" y="10"/>
                    <a:pt x="794" y="21"/>
                  </a:cubicBezTo>
                  <a:cubicBezTo>
                    <a:pt x="794" y="31"/>
                    <a:pt x="713" y="803"/>
                    <a:pt x="11" y="1576"/>
                  </a:cubicBezTo>
                  <a:cubicBezTo>
                    <a:pt x="1" y="1596"/>
                    <a:pt x="1" y="1607"/>
                    <a:pt x="21" y="1627"/>
                  </a:cubicBezTo>
                  <a:lnTo>
                    <a:pt x="42" y="1627"/>
                  </a:lnTo>
                  <a:cubicBezTo>
                    <a:pt x="42" y="1627"/>
                    <a:pt x="52" y="1627"/>
                    <a:pt x="62" y="1617"/>
                  </a:cubicBezTo>
                  <a:cubicBezTo>
                    <a:pt x="774" y="834"/>
                    <a:pt x="855" y="41"/>
                    <a:pt x="855" y="31"/>
                  </a:cubicBezTo>
                  <a:cubicBezTo>
                    <a:pt x="855" y="10"/>
                    <a:pt x="845" y="0"/>
                    <a:pt x="82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42;p58">
              <a:extLst>
                <a:ext uri="{FF2B5EF4-FFF2-40B4-BE49-F238E27FC236}">
                  <a16:creationId xmlns:a16="http://schemas.microsoft.com/office/drawing/2014/main" id="{BD6FEF4D-5672-450C-9967-2C8B495955C6}"/>
                </a:ext>
              </a:extLst>
            </p:cNvPr>
            <p:cNvSpPr/>
            <p:nvPr/>
          </p:nvSpPr>
          <p:spPr>
            <a:xfrm>
              <a:off x="4790313" y="1953644"/>
              <a:ext cx="49702" cy="43610"/>
            </a:xfrm>
            <a:custGeom>
              <a:avLst/>
              <a:gdLst/>
              <a:ahLst/>
              <a:cxnLst/>
              <a:rect l="l" t="t" r="r" b="b"/>
              <a:pathLst>
                <a:path w="824" h="723" extrusionOk="0">
                  <a:moveTo>
                    <a:pt x="804" y="1"/>
                  </a:moveTo>
                  <a:cubicBezTo>
                    <a:pt x="794" y="1"/>
                    <a:pt x="774" y="1"/>
                    <a:pt x="763" y="21"/>
                  </a:cubicBezTo>
                  <a:cubicBezTo>
                    <a:pt x="763" y="21"/>
                    <a:pt x="478" y="661"/>
                    <a:pt x="31" y="661"/>
                  </a:cubicBezTo>
                  <a:cubicBezTo>
                    <a:pt x="11" y="661"/>
                    <a:pt x="1" y="672"/>
                    <a:pt x="1" y="692"/>
                  </a:cubicBezTo>
                  <a:cubicBezTo>
                    <a:pt x="1" y="713"/>
                    <a:pt x="11" y="722"/>
                    <a:pt x="31" y="722"/>
                  </a:cubicBezTo>
                  <a:cubicBezTo>
                    <a:pt x="519" y="722"/>
                    <a:pt x="804" y="72"/>
                    <a:pt x="824" y="41"/>
                  </a:cubicBezTo>
                  <a:cubicBezTo>
                    <a:pt x="824" y="31"/>
                    <a:pt x="824" y="11"/>
                    <a:pt x="80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43;p58">
              <a:extLst>
                <a:ext uri="{FF2B5EF4-FFF2-40B4-BE49-F238E27FC236}">
                  <a16:creationId xmlns:a16="http://schemas.microsoft.com/office/drawing/2014/main" id="{6BFAA032-056F-49A3-8639-B129A860FC97}"/>
                </a:ext>
              </a:extLst>
            </p:cNvPr>
            <p:cNvSpPr/>
            <p:nvPr/>
          </p:nvSpPr>
          <p:spPr>
            <a:xfrm>
              <a:off x="4410498" y="1912206"/>
              <a:ext cx="340673" cy="354305"/>
            </a:xfrm>
            <a:custGeom>
              <a:avLst/>
              <a:gdLst/>
              <a:ahLst/>
              <a:cxnLst/>
              <a:rect l="l" t="t" r="r" b="b"/>
              <a:pathLst>
                <a:path w="5648" h="5874" extrusionOk="0">
                  <a:moveTo>
                    <a:pt x="3308" y="0"/>
                  </a:moveTo>
                  <a:cubicBezTo>
                    <a:pt x="0" y="0"/>
                    <a:pt x="44" y="2599"/>
                    <a:pt x="44" y="2599"/>
                  </a:cubicBezTo>
                  <a:lnTo>
                    <a:pt x="5647" y="5873"/>
                  </a:lnTo>
                  <a:lnTo>
                    <a:pt x="5647" y="5873"/>
                  </a:lnTo>
                  <a:lnTo>
                    <a:pt x="4020" y="37"/>
                  </a:lnTo>
                  <a:cubicBezTo>
                    <a:pt x="3767" y="12"/>
                    <a:pt x="3530" y="0"/>
                    <a:pt x="330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44;p58">
              <a:extLst>
                <a:ext uri="{FF2B5EF4-FFF2-40B4-BE49-F238E27FC236}">
                  <a16:creationId xmlns:a16="http://schemas.microsoft.com/office/drawing/2014/main" id="{2FA86AA2-7135-413D-89F0-0F870EB56868}"/>
                </a:ext>
              </a:extLst>
            </p:cNvPr>
            <p:cNvSpPr/>
            <p:nvPr/>
          </p:nvSpPr>
          <p:spPr>
            <a:xfrm>
              <a:off x="4380641" y="1827520"/>
              <a:ext cx="248448" cy="223597"/>
            </a:xfrm>
            <a:custGeom>
              <a:avLst/>
              <a:gdLst/>
              <a:ahLst/>
              <a:cxnLst/>
              <a:rect l="l" t="t" r="r" b="b"/>
              <a:pathLst>
                <a:path w="4119" h="3707" extrusionOk="0">
                  <a:moveTo>
                    <a:pt x="2053" y="0"/>
                  </a:moveTo>
                  <a:cubicBezTo>
                    <a:pt x="1889" y="0"/>
                    <a:pt x="1722" y="22"/>
                    <a:pt x="1556" y="68"/>
                  </a:cubicBezTo>
                  <a:cubicBezTo>
                    <a:pt x="570" y="343"/>
                    <a:pt x="1" y="1369"/>
                    <a:pt x="275" y="2356"/>
                  </a:cubicBezTo>
                  <a:cubicBezTo>
                    <a:pt x="503" y="3175"/>
                    <a:pt x="1243" y="3706"/>
                    <a:pt x="2051" y="3706"/>
                  </a:cubicBezTo>
                  <a:cubicBezTo>
                    <a:pt x="2217" y="3706"/>
                    <a:pt x="2385" y="3684"/>
                    <a:pt x="2553" y="3637"/>
                  </a:cubicBezTo>
                  <a:cubicBezTo>
                    <a:pt x="3539" y="3362"/>
                    <a:pt x="4118" y="2346"/>
                    <a:pt x="3844" y="1360"/>
                  </a:cubicBezTo>
                  <a:cubicBezTo>
                    <a:pt x="3615" y="539"/>
                    <a:pt x="2866" y="0"/>
                    <a:pt x="20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45;p58">
              <a:extLst>
                <a:ext uri="{FF2B5EF4-FFF2-40B4-BE49-F238E27FC236}">
                  <a16:creationId xmlns:a16="http://schemas.microsoft.com/office/drawing/2014/main" id="{F7B1E6E2-8090-4EB5-9565-D9F81EB1B917}"/>
                </a:ext>
              </a:extLst>
            </p:cNvPr>
            <p:cNvSpPr/>
            <p:nvPr/>
          </p:nvSpPr>
          <p:spPr>
            <a:xfrm>
              <a:off x="4501456" y="1936393"/>
              <a:ext cx="252127" cy="328851"/>
            </a:xfrm>
            <a:custGeom>
              <a:avLst/>
              <a:gdLst/>
              <a:ahLst/>
              <a:cxnLst/>
              <a:rect l="l" t="t" r="r" b="b"/>
              <a:pathLst>
                <a:path w="4180" h="5452" extrusionOk="0">
                  <a:moveTo>
                    <a:pt x="47" y="1"/>
                  </a:moveTo>
                  <a:cubicBezTo>
                    <a:pt x="38" y="1"/>
                    <a:pt x="28" y="4"/>
                    <a:pt x="21" y="12"/>
                  </a:cubicBezTo>
                  <a:cubicBezTo>
                    <a:pt x="0" y="32"/>
                    <a:pt x="0" y="63"/>
                    <a:pt x="11" y="83"/>
                  </a:cubicBezTo>
                  <a:lnTo>
                    <a:pt x="4078" y="5432"/>
                  </a:lnTo>
                  <a:cubicBezTo>
                    <a:pt x="4088" y="5441"/>
                    <a:pt x="4108" y="5452"/>
                    <a:pt x="4119" y="5452"/>
                  </a:cubicBezTo>
                  <a:cubicBezTo>
                    <a:pt x="4129" y="5452"/>
                    <a:pt x="4139" y="5441"/>
                    <a:pt x="4149" y="5441"/>
                  </a:cubicBezTo>
                  <a:cubicBezTo>
                    <a:pt x="4169" y="5421"/>
                    <a:pt x="4180" y="5391"/>
                    <a:pt x="4159" y="5371"/>
                  </a:cubicBezTo>
                  <a:lnTo>
                    <a:pt x="92" y="22"/>
                  </a:lnTo>
                  <a:cubicBezTo>
                    <a:pt x="80" y="10"/>
                    <a:pt x="63" y="1"/>
                    <a:pt x="4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46;p58">
              <a:extLst>
                <a:ext uri="{FF2B5EF4-FFF2-40B4-BE49-F238E27FC236}">
                  <a16:creationId xmlns:a16="http://schemas.microsoft.com/office/drawing/2014/main" id="{A4719B81-2011-4DE0-B13C-68A856802CDA}"/>
                </a:ext>
              </a:extLst>
            </p:cNvPr>
            <p:cNvSpPr/>
            <p:nvPr/>
          </p:nvSpPr>
          <p:spPr>
            <a:xfrm>
              <a:off x="4594102" y="1952196"/>
              <a:ext cx="49098" cy="164003"/>
            </a:xfrm>
            <a:custGeom>
              <a:avLst/>
              <a:gdLst/>
              <a:ahLst/>
              <a:cxnLst/>
              <a:rect l="l" t="t" r="r" b="b"/>
              <a:pathLst>
                <a:path w="814" h="2719" extrusionOk="0">
                  <a:moveTo>
                    <a:pt x="52" y="0"/>
                  </a:moveTo>
                  <a:cubicBezTo>
                    <a:pt x="41" y="0"/>
                    <a:pt x="30" y="5"/>
                    <a:pt x="21" y="14"/>
                  </a:cubicBezTo>
                  <a:cubicBezTo>
                    <a:pt x="0" y="25"/>
                    <a:pt x="0" y="55"/>
                    <a:pt x="10" y="75"/>
                  </a:cubicBezTo>
                  <a:cubicBezTo>
                    <a:pt x="21" y="86"/>
                    <a:pt x="722" y="1062"/>
                    <a:pt x="701" y="2668"/>
                  </a:cubicBezTo>
                  <a:cubicBezTo>
                    <a:pt x="701" y="2698"/>
                    <a:pt x="722" y="2719"/>
                    <a:pt x="742" y="2719"/>
                  </a:cubicBezTo>
                  <a:cubicBezTo>
                    <a:pt x="773" y="2719"/>
                    <a:pt x="793" y="2698"/>
                    <a:pt x="793" y="2668"/>
                  </a:cubicBezTo>
                  <a:cubicBezTo>
                    <a:pt x="814" y="1021"/>
                    <a:pt x="91" y="25"/>
                    <a:pt x="91" y="25"/>
                  </a:cubicBezTo>
                  <a:cubicBezTo>
                    <a:pt x="80" y="8"/>
                    <a:pt x="66" y="0"/>
                    <a:pt x="5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47;p58">
              <a:extLst>
                <a:ext uri="{FF2B5EF4-FFF2-40B4-BE49-F238E27FC236}">
                  <a16:creationId xmlns:a16="http://schemas.microsoft.com/office/drawing/2014/main" id="{7BB8381A-A68F-4585-81F5-BD72F1342C26}"/>
                </a:ext>
              </a:extLst>
            </p:cNvPr>
            <p:cNvSpPr/>
            <p:nvPr/>
          </p:nvSpPr>
          <p:spPr>
            <a:xfrm>
              <a:off x="4628423" y="1936514"/>
              <a:ext cx="38664" cy="98740"/>
            </a:xfrm>
            <a:custGeom>
              <a:avLst/>
              <a:gdLst/>
              <a:ahLst/>
              <a:cxnLst/>
              <a:rect l="l" t="t" r="r" b="b"/>
              <a:pathLst>
                <a:path w="641" h="1637" extrusionOk="0">
                  <a:moveTo>
                    <a:pt x="245" y="0"/>
                  </a:moveTo>
                  <a:cubicBezTo>
                    <a:pt x="214" y="10"/>
                    <a:pt x="204" y="41"/>
                    <a:pt x="214" y="61"/>
                  </a:cubicBezTo>
                  <a:cubicBezTo>
                    <a:pt x="214" y="71"/>
                    <a:pt x="529" y="1098"/>
                    <a:pt x="21" y="1555"/>
                  </a:cubicBezTo>
                  <a:cubicBezTo>
                    <a:pt x="1" y="1576"/>
                    <a:pt x="1" y="1607"/>
                    <a:pt x="10" y="1627"/>
                  </a:cubicBezTo>
                  <a:cubicBezTo>
                    <a:pt x="21" y="1637"/>
                    <a:pt x="31" y="1637"/>
                    <a:pt x="51" y="1637"/>
                  </a:cubicBezTo>
                  <a:cubicBezTo>
                    <a:pt x="62" y="1637"/>
                    <a:pt x="71" y="1637"/>
                    <a:pt x="82" y="1627"/>
                  </a:cubicBezTo>
                  <a:cubicBezTo>
                    <a:pt x="641" y="1128"/>
                    <a:pt x="315" y="81"/>
                    <a:pt x="295" y="30"/>
                  </a:cubicBezTo>
                  <a:cubicBezTo>
                    <a:pt x="295" y="10"/>
                    <a:pt x="265" y="0"/>
                    <a:pt x="24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48;p58">
              <a:extLst>
                <a:ext uri="{FF2B5EF4-FFF2-40B4-BE49-F238E27FC236}">
                  <a16:creationId xmlns:a16="http://schemas.microsoft.com/office/drawing/2014/main" id="{8E6D52F1-0C46-48B4-95EB-BBACC06D6E7E}"/>
                </a:ext>
              </a:extLst>
            </p:cNvPr>
            <p:cNvSpPr/>
            <p:nvPr/>
          </p:nvSpPr>
          <p:spPr>
            <a:xfrm>
              <a:off x="4490418" y="2036158"/>
              <a:ext cx="150914" cy="81308"/>
            </a:xfrm>
            <a:custGeom>
              <a:avLst/>
              <a:gdLst/>
              <a:ahLst/>
              <a:cxnLst/>
              <a:rect l="l" t="t" r="r" b="b"/>
              <a:pathLst>
                <a:path w="2502" h="1348" extrusionOk="0">
                  <a:moveTo>
                    <a:pt x="55" y="0"/>
                  </a:moveTo>
                  <a:cubicBezTo>
                    <a:pt x="44" y="0"/>
                    <a:pt x="31" y="5"/>
                    <a:pt x="21" y="16"/>
                  </a:cubicBezTo>
                  <a:cubicBezTo>
                    <a:pt x="0" y="25"/>
                    <a:pt x="0" y="56"/>
                    <a:pt x="11" y="77"/>
                  </a:cubicBezTo>
                  <a:cubicBezTo>
                    <a:pt x="21" y="86"/>
                    <a:pt x="834" y="1012"/>
                    <a:pt x="2441" y="1347"/>
                  </a:cubicBezTo>
                  <a:lnTo>
                    <a:pt x="2451" y="1347"/>
                  </a:lnTo>
                  <a:cubicBezTo>
                    <a:pt x="2472" y="1347"/>
                    <a:pt x="2492" y="1337"/>
                    <a:pt x="2502" y="1317"/>
                  </a:cubicBezTo>
                  <a:cubicBezTo>
                    <a:pt x="2502" y="1286"/>
                    <a:pt x="2492" y="1266"/>
                    <a:pt x="2461" y="1256"/>
                  </a:cubicBezTo>
                  <a:cubicBezTo>
                    <a:pt x="885" y="920"/>
                    <a:pt x="92" y="25"/>
                    <a:pt x="82" y="16"/>
                  </a:cubicBezTo>
                  <a:cubicBezTo>
                    <a:pt x="77" y="5"/>
                    <a:pt x="6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49;p58">
              <a:extLst>
                <a:ext uri="{FF2B5EF4-FFF2-40B4-BE49-F238E27FC236}">
                  <a16:creationId xmlns:a16="http://schemas.microsoft.com/office/drawing/2014/main" id="{A6FB0071-A113-4289-BFF9-E08030455C32}"/>
                </a:ext>
              </a:extLst>
            </p:cNvPr>
            <p:cNvSpPr/>
            <p:nvPr/>
          </p:nvSpPr>
          <p:spPr>
            <a:xfrm>
              <a:off x="4464662" y="2078078"/>
              <a:ext cx="100067" cy="24067"/>
            </a:xfrm>
            <a:custGeom>
              <a:avLst/>
              <a:gdLst/>
              <a:ahLst/>
              <a:cxnLst/>
              <a:rect l="l" t="t" r="r" b="b"/>
              <a:pathLst>
                <a:path w="1659" h="399" extrusionOk="0">
                  <a:moveTo>
                    <a:pt x="55" y="1"/>
                  </a:moveTo>
                  <a:cubicBezTo>
                    <a:pt x="40" y="1"/>
                    <a:pt x="23" y="9"/>
                    <a:pt x="11" y="22"/>
                  </a:cubicBezTo>
                  <a:cubicBezTo>
                    <a:pt x="0" y="53"/>
                    <a:pt x="11" y="73"/>
                    <a:pt x="31" y="93"/>
                  </a:cubicBezTo>
                  <a:cubicBezTo>
                    <a:pt x="61" y="103"/>
                    <a:pt x="560" y="398"/>
                    <a:pt x="1058" y="398"/>
                  </a:cubicBezTo>
                  <a:cubicBezTo>
                    <a:pt x="1261" y="398"/>
                    <a:pt x="1465" y="347"/>
                    <a:pt x="1638" y="225"/>
                  </a:cubicBezTo>
                  <a:cubicBezTo>
                    <a:pt x="1658" y="215"/>
                    <a:pt x="1658" y="184"/>
                    <a:pt x="1648" y="164"/>
                  </a:cubicBezTo>
                  <a:cubicBezTo>
                    <a:pt x="1635" y="152"/>
                    <a:pt x="1619" y="143"/>
                    <a:pt x="1604" y="143"/>
                  </a:cubicBezTo>
                  <a:cubicBezTo>
                    <a:pt x="1594" y="143"/>
                    <a:pt x="1585" y="146"/>
                    <a:pt x="1577" y="154"/>
                  </a:cubicBezTo>
                  <a:cubicBezTo>
                    <a:pt x="1426" y="261"/>
                    <a:pt x="1249" y="300"/>
                    <a:pt x="1071" y="300"/>
                  </a:cubicBezTo>
                  <a:cubicBezTo>
                    <a:pt x="586" y="300"/>
                    <a:pt x="89" y="12"/>
                    <a:pt x="82" y="12"/>
                  </a:cubicBezTo>
                  <a:cubicBezTo>
                    <a:pt x="74" y="4"/>
                    <a:pt x="65"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标题 3">
            <a:extLst>
              <a:ext uri="{FF2B5EF4-FFF2-40B4-BE49-F238E27FC236}">
                <a16:creationId xmlns:a16="http://schemas.microsoft.com/office/drawing/2014/main" id="{3772B533-CEB9-482B-9153-773BC8A4A05F}"/>
              </a:ext>
            </a:extLst>
          </p:cNvPr>
          <p:cNvSpPr>
            <a:spLocks noGrp="1"/>
          </p:cNvSpPr>
          <p:nvPr>
            <p:ph type="title"/>
          </p:nvPr>
        </p:nvSpPr>
        <p:spPr>
          <a:xfrm>
            <a:off x="1597928" y="1726487"/>
            <a:ext cx="3322200" cy="572700"/>
          </a:xfrm>
        </p:spPr>
        <p:txBody>
          <a:bodyPr/>
          <a:lstStyle/>
          <a:p>
            <a:r>
              <a:rPr lang="en-US" altLang="zh-CN" dirty="0">
                <a:solidFill>
                  <a:schemeClr val="bg2"/>
                </a:solidFill>
              </a:rPr>
              <a:t>DESIGN STATEMENT </a:t>
            </a:r>
            <a:endParaRPr lang="zh-CN" altLang="en-US" dirty="0">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2"/>
                </a:solidFill>
              </a:rPr>
              <a:t>D</a:t>
            </a:r>
            <a:r>
              <a:rPr lang="en" dirty="0">
                <a:solidFill>
                  <a:schemeClr val="bg2"/>
                </a:solidFill>
              </a:rPr>
              <a:t>esign criterial </a:t>
            </a:r>
            <a:endParaRPr dirty="0">
              <a:solidFill>
                <a:schemeClr val="bg2"/>
              </a:solidFill>
            </a:endParaRPr>
          </a:p>
        </p:txBody>
      </p:sp>
      <p:sp>
        <p:nvSpPr>
          <p:cNvPr id="551" name="Google Shape;551;p37"/>
          <p:cNvSpPr txBox="1">
            <a:spLocks noGrp="1"/>
          </p:cNvSpPr>
          <p:nvPr>
            <p:ph type="title" idx="2"/>
          </p:nvPr>
        </p:nvSpPr>
        <p:spPr>
          <a:xfrm>
            <a:off x="4545300" y="2962024"/>
            <a:ext cx="1950600" cy="2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2"/>
                </a:solidFill>
              </a:rPr>
              <a:t>R</a:t>
            </a:r>
            <a:r>
              <a:rPr lang="en" dirty="0">
                <a:solidFill>
                  <a:schemeClr val="bg2"/>
                </a:solidFill>
              </a:rPr>
              <a:t>ocking </a:t>
            </a:r>
            <a:endParaRPr dirty="0">
              <a:solidFill>
                <a:schemeClr val="bg2"/>
              </a:solidFill>
            </a:endParaRPr>
          </a:p>
        </p:txBody>
      </p:sp>
      <p:sp>
        <p:nvSpPr>
          <p:cNvPr id="552" name="Google Shape;552;p37"/>
          <p:cNvSpPr txBox="1">
            <a:spLocks noGrp="1"/>
          </p:cNvSpPr>
          <p:nvPr>
            <p:ph type="subTitle" idx="1"/>
          </p:nvPr>
        </p:nvSpPr>
        <p:spPr>
          <a:xfrm>
            <a:off x="4404933" y="3267884"/>
            <a:ext cx="2243857" cy="1306125"/>
          </a:xfrm>
          <a:prstGeom prst="rect">
            <a:avLst/>
          </a:prstGeom>
        </p:spPr>
        <p:txBody>
          <a:bodyPr spcFirstLastPara="1" wrap="square" lIns="91425" tIns="91425" rIns="91425" bIns="91425" anchor="ctr" anchorCtr="0">
            <a:noAutofit/>
          </a:bodyPr>
          <a:lstStyle/>
          <a:p>
            <a:pPr algn="l"/>
            <a:r>
              <a:rPr lang="en-US" altLang="zh-CN" sz="1400" dirty="0">
                <a:solidFill>
                  <a:schemeClr val="tx1"/>
                </a:solidFill>
                <a:latin typeface="Arial Narrow" panose="020B0606020202030204" pitchFamily="34" charset="0"/>
              </a:rPr>
              <a:t>        Product is able to interact with users by allowing them to rock on the furniture</a:t>
            </a:r>
            <a:endParaRPr lang="zh-CN" altLang="en-US" sz="1400" dirty="0">
              <a:solidFill>
                <a:schemeClr val="tx1"/>
              </a:solidFill>
              <a:latin typeface="Arial Narrow" panose="020B0606020202030204" pitchFamily="34" charset="0"/>
            </a:endParaRPr>
          </a:p>
          <a:p>
            <a:pPr marL="0" lvl="0" indent="0" algn="l" rtl="0">
              <a:spcBef>
                <a:spcPts val="0"/>
              </a:spcBef>
              <a:spcAft>
                <a:spcPts val="0"/>
              </a:spcAft>
              <a:buNone/>
            </a:pPr>
            <a:endParaRPr lang="pt-BR" sz="1400" dirty="0">
              <a:latin typeface="Arial Narrow" panose="020B0606020202030204" pitchFamily="34" charset="0"/>
            </a:endParaRPr>
          </a:p>
        </p:txBody>
      </p:sp>
      <p:sp>
        <p:nvSpPr>
          <p:cNvPr id="553" name="Google Shape;553;p37"/>
          <p:cNvSpPr txBox="1">
            <a:spLocks noGrp="1"/>
          </p:cNvSpPr>
          <p:nvPr>
            <p:ph type="title" idx="3"/>
          </p:nvPr>
        </p:nvSpPr>
        <p:spPr>
          <a:xfrm>
            <a:off x="377085" y="2962023"/>
            <a:ext cx="1950600" cy="2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dirty="0">
                <a:solidFill>
                  <a:schemeClr val="bg2"/>
                </a:solidFill>
              </a:rPr>
              <a:t>Shelter </a:t>
            </a:r>
            <a:endParaRPr dirty="0">
              <a:solidFill>
                <a:schemeClr val="bg2"/>
              </a:solidFill>
            </a:endParaRPr>
          </a:p>
        </p:txBody>
      </p:sp>
      <p:sp>
        <p:nvSpPr>
          <p:cNvPr id="555" name="Google Shape;555;p37"/>
          <p:cNvSpPr txBox="1">
            <a:spLocks noGrp="1"/>
          </p:cNvSpPr>
          <p:nvPr>
            <p:ph type="title" idx="5"/>
          </p:nvPr>
        </p:nvSpPr>
        <p:spPr>
          <a:xfrm>
            <a:off x="6718530" y="2933979"/>
            <a:ext cx="1950600" cy="28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2"/>
                </a:solidFill>
              </a:rPr>
              <a:t>R</a:t>
            </a:r>
            <a:r>
              <a:rPr lang="en" dirty="0">
                <a:solidFill>
                  <a:schemeClr val="bg2"/>
                </a:solidFill>
              </a:rPr>
              <a:t>ustling </a:t>
            </a:r>
            <a:endParaRPr dirty="0">
              <a:solidFill>
                <a:schemeClr val="bg2"/>
              </a:solidFill>
            </a:endParaRPr>
          </a:p>
        </p:txBody>
      </p:sp>
      <p:sp>
        <p:nvSpPr>
          <p:cNvPr id="2" name="椭圆 1">
            <a:extLst>
              <a:ext uri="{FF2B5EF4-FFF2-40B4-BE49-F238E27FC236}">
                <a16:creationId xmlns:a16="http://schemas.microsoft.com/office/drawing/2014/main" id="{46C7C092-6E46-4577-AD52-DEFC958F8170}"/>
              </a:ext>
            </a:extLst>
          </p:cNvPr>
          <p:cNvSpPr/>
          <p:nvPr/>
        </p:nvSpPr>
        <p:spPr>
          <a:xfrm>
            <a:off x="715113" y="1498847"/>
            <a:ext cx="1306125" cy="13061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F3AC0E90-1047-416E-AE60-45BD5412FB59}"/>
              </a:ext>
            </a:extLst>
          </p:cNvPr>
          <p:cNvSpPr/>
          <p:nvPr/>
        </p:nvSpPr>
        <p:spPr>
          <a:xfrm>
            <a:off x="4867537" y="1498847"/>
            <a:ext cx="1306125" cy="13061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FD3E26F2-102C-4A48-B60C-3D4A54E7F9D5}"/>
              </a:ext>
            </a:extLst>
          </p:cNvPr>
          <p:cNvSpPr/>
          <p:nvPr/>
        </p:nvSpPr>
        <p:spPr>
          <a:xfrm>
            <a:off x="7040767" y="1470801"/>
            <a:ext cx="1306125" cy="13061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Google Shape;555;p37">
            <a:extLst>
              <a:ext uri="{FF2B5EF4-FFF2-40B4-BE49-F238E27FC236}">
                <a16:creationId xmlns:a16="http://schemas.microsoft.com/office/drawing/2014/main" id="{21CAB998-2D5B-4BEA-9B84-D8F0C1854ED1}"/>
              </a:ext>
            </a:extLst>
          </p:cNvPr>
          <p:cNvSpPr txBox="1">
            <a:spLocks/>
          </p:cNvSpPr>
          <p:nvPr/>
        </p:nvSpPr>
        <p:spPr>
          <a:xfrm>
            <a:off x="2438001" y="2933979"/>
            <a:ext cx="1950600" cy="28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Fjalla One"/>
              <a:buNone/>
              <a:defRPr sz="1800" b="1" i="0" u="none" strike="noStrike" cap="none">
                <a:solidFill>
                  <a:schemeClr val="lt2"/>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1800"/>
              <a:buFont typeface="Fjalla One"/>
              <a:buNone/>
              <a:defRPr sz="1800" b="1" i="0" u="none" strike="noStrike" cap="none">
                <a:solidFill>
                  <a:schemeClr val="dk1"/>
                </a:solidFill>
                <a:latin typeface="Fjalla One"/>
                <a:ea typeface="Fjalla One"/>
                <a:cs typeface="Fjalla One"/>
                <a:sym typeface="Fjalla One"/>
              </a:defRPr>
            </a:lvl9pPr>
          </a:lstStyle>
          <a:p>
            <a:r>
              <a:rPr lang="en-US" dirty="0">
                <a:solidFill>
                  <a:schemeClr val="bg2"/>
                </a:solidFill>
              </a:rPr>
              <a:t>Organic</a:t>
            </a:r>
          </a:p>
        </p:txBody>
      </p:sp>
      <p:sp>
        <p:nvSpPr>
          <p:cNvPr id="46" name="Google Shape;556;p37">
            <a:extLst>
              <a:ext uri="{FF2B5EF4-FFF2-40B4-BE49-F238E27FC236}">
                <a16:creationId xmlns:a16="http://schemas.microsoft.com/office/drawing/2014/main" id="{DAE65EDD-9EED-4E16-93F2-707AF6BD09FA}"/>
              </a:ext>
            </a:extLst>
          </p:cNvPr>
          <p:cNvSpPr txBox="1">
            <a:spLocks/>
          </p:cNvSpPr>
          <p:nvPr/>
        </p:nvSpPr>
        <p:spPr>
          <a:xfrm>
            <a:off x="2225628" y="3379032"/>
            <a:ext cx="2243857" cy="76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rchivo Narrow"/>
              <a:buNone/>
              <a:defRPr sz="16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9pPr>
          </a:lstStyle>
          <a:p>
            <a:pPr algn="l"/>
            <a:r>
              <a:rPr lang="en-US" altLang="zh-CN" sz="1400" dirty="0">
                <a:solidFill>
                  <a:schemeClr val="tx1"/>
                </a:solidFill>
                <a:latin typeface="Arial Narrow" panose="020B0606020202030204" pitchFamily="34" charset="0"/>
              </a:rPr>
              <a:t>       Organic element allows users to reconnect with the nature physically and visually</a:t>
            </a:r>
            <a:endParaRPr lang="zh-CN" altLang="en-US" sz="1400" dirty="0">
              <a:solidFill>
                <a:schemeClr val="tx1"/>
              </a:solidFill>
              <a:latin typeface="Arial Narrow" panose="020B0606020202030204" pitchFamily="34" charset="0"/>
            </a:endParaRPr>
          </a:p>
        </p:txBody>
      </p:sp>
      <p:sp>
        <p:nvSpPr>
          <p:cNvPr id="47" name="椭圆 46">
            <a:extLst>
              <a:ext uri="{FF2B5EF4-FFF2-40B4-BE49-F238E27FC236}">
                <a16:creationId xmlns:a16="http://schemas.microsoft.com/office/drawing/2014/main" id="{71173EED-A139-44B9-8B4D-073867E8A968}"/>
              </a:ext>
            </a:extLst>
          </p:cNvPr>
          <p:cNvSpPr/>
          <p:nvPr/>
        </p:nvSpPr>
        <p:spPr>
          <a:xfrm>
            <a:off x="2760238" y="1470801"/>
            <a:ext cx="1306125" cy="13061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图片 47">
            <a:extLst>
              <a:ext uri="{FF2B5EF4-FFF2-40B4-BE49-F238E27FC236}">
                <a16:creationId xmlns:a16="http://schemas.microsoft.com/office/drawing/2014/main" id="{6032E0C5-0772-4028-B090-486BD95AC878}"/>
              </a:ext>
            </a:extLst>
          </p:cNvPr>
          <p:cNvPicPr>
            <a:picLocks noChangeAspect="1"/>
          </p:cNvPicPr>
          <p:nvPr/>
        </p:nvPicPr>
        <p:blipFill>
          <a:blip r:embed="rId3"/>
          <a:stretch>
            <a:fillRect/>
          </a:stretch>
        </p:blipFill>
        <p:spPr>
          <a:xfrm>
            <a:off x="5116219" y="1732066"/>
            <a:ext cx="839684" cy="839684"/>
          </a:xfrm>
          <a:prstGeom prst="rect">
            <a:avLst/>
          </a:prstGeom>
        </p:spPr>
      </p:pic>
      <p:pic>
        <p:nvPicPr>
          <p:cNvPr id="49" name="图片 48">
            <a:extLst>
              <a:ext uri="{FF2B5EF4-FFF2-40B4-BE49-F238E27FC236}">
                <a16:creationId xmlns:a16="http://schemas.microsoft.com/office/drawing/2014/main" id="{292263D2-21B8-41BA-99A2-C7B4B30AA5C5}"/>
              </a:ext>
            </a:extLst>
          </p:cNvPr>
          <p:cNvPicPr>
            <a:picLocks noChangeAspect="1"/>
          </p:cNvPicPr>
          <p:nvPr/>
        </p:nvPicPr>
        <p:blipFill>
          <a:blip r:embed="rId4"/>
          <a:stretch>
            <a:fillRect/>
          </a:stretch>
        </p:blipFill>
        <p:spPr>
          <a:xfrm>
            <a:off x="7380820" y="1704021"/>
            <a:ext cx="802663" cy="802663"/>
          </a:xfrm>
          <a:prstGeom prst="rect">
            <a:avLst/>
          </a:prstGeom>
        </p:spPr>
      </p:pic>
      <p:pic>
        <p:nvPicPr>
          <p:cNvPr id="50" name="图片 49">
            <a:extLst>
              <a:ext uri="{FF2B5EF4-FFF2-40B4-BE49-F238E27FC236}">
                <a16:creationId xmlns:a16="http://schemas.microsoft.com/office/drawing/2014/main" id="{C4FD380C-E337-4EE9-9B49-B69C9CE478A8}"/>
              </a:ext>
            </a:extLst>
          </p:cNvPr>
          <p:cNvPicPr>
            <a:picLocks noChangeAspect="1"/>
          </p:cNvPicPr>
          <p:nvPr/>
        </p:nvPicPr>
        <p:blipFill>
          <a:blip r:embed="rId5"/>
          <a:stretch>
            <a:fillRect/>
          </a:stretch>
        </p:blipFill>
        <p:spPr>
          <a:xfrm>
            <a:off x="3033821" y="1704021"/>
            <a:ext cx="830707" cy="830707"/>
          </a:xfrm>
          <a:prstGeom prst="rect">
            <a:avLst/>
          </a:prstGeom>
        </p:spPr>
      </p:pic>
      <p:pic>
        <p:nvPicPr>
          <p:cNvPr id="4" name="图片 3">
            <a:extLst>
              <a:ext uri="{FF2B5EF4-FFF2-40B4-BE49-F238E27FC236}">
                <a16:creationId xmlns:a16="http://schemas.microsoft.com/office/drawing/2014/main" id="{D49BA0B4-A9FD-42C1-830C-E37CA7B5D8A0}"/>
              </a:ext>
            </a:extLst>
          </p:cNvPr>
          <p:cNvPicPr>
            <a:picLocks noChangeAspect="1"/>
          </p:cNvPicPr>
          <p:nvPr/>
        </p:nvPicPr>
        <p:blipFill>
          <a:blip r:embed="rId6"/>
          <a:stretch>
            <a:fillRect/>
          </a:stretch>
        </p:blipFill>
        <p:spPr>
          <a:xfrm>
            <a:off x="921353" y="1732065"/>
            <a:ext cx="892251" cy="892251"/>
          </a:xfrm>
          <a:prstGeom prst="rect">
            <a:avLst/>
          </a:prstGeom>
        </p:spPr>
      </p:pic>
      <p:sp>
        <p:nvSpPr>
          <p:cNvPr id="56" name="Google Shape;552;p37">
            <a:extLst>
              <a:ext uri="{FF2B5EF4-FFF2-40B4-BE49-F238E27FC236}">
                <a16:creationId xmlns:a16="http://schemas.microsoft.com/office/drawing/2014/main" id="{070A69B4-3D69-4F89-9B58-D0CB36425E9D}"/>
              </a:ext>
            </a:extLst>
          </p:cNvPr>
          <p:cNvSpPr txBox="1">
            <a:spLocks/>
          </p:cNvSpPr>
          <p:nvPr/>
        </p:nvSpPr>
        <p:spPr>
          <a:xfrm>
            <a:off x="228898" y="3158104"/>
            <a:ext cx="2243856" cy="13061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rchivo Narrow"/>
              <a:buNone/>
              <a:defRPr sz="16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9pPr>
          </a:lstStyle>
          <a:p>
            <a:pPr algn="l"/>
            <a:r>
              <a:rPr lang="en-US" altLang="zh-CN" sz="1400" dirty="0">
                <a:solidFill>
                  <a:schemeClr val="tx1"/>
                </a:solidFill>
                <a:latin typeface="Arial Narrow" panose="020B0606020202030204" pitchFamily="34" charset="0"/>
              </a:rPr>
              <a:t>        Shelter is needed for unexpected weathers like raining or</a:t>
            </a:r>
            <a:r>
              <a:rPr lang="zh-CN" altLang="en-US" sz="1400" dirty="0">
                <a:solidFill>
                  <a:schemeClr val="tx1"/>
                </a:solidFill>
                <a:latin typeface="Arial Narrow" panose="020B0606020202030204" pitchFamily="34" charset="0"/>
              </a:rPr>
              <a:t> </a:t>
            </a:r>
            <a:r>
              <a:rPr lang="en-US" altLang="zh-CN" sz="1400" dirty="0">
                <a:solidFill>
                  <a:schemeClr val="tx1"/>
                </a:solidFill>
                <a:latin typeface="Arial Narrow" panose="020B0606020202030204" pitchFamily="34" charset="0"/>
              </a:rPr>
              <a:t>hot</a:t>
            </a:r>
            <a:r>
              <a:rPr lang="zh-CN" altLang="en-US" sz="1400" dirty="0">
                <a:solidFill>
                  <a:schemeClr val="tx1"/>
                </a:solidFill>
                <a:latin typeface="Arial Narrow" panose="020B0606020202030204" pitchFamily="34" charset="0"/>
              </a:rPr>
              <a:t> </a:t>
            </a:r>
            <a:r>
              <a:rPr lang="en-US" altLang="zh-CN" sz="1400" dirty="0">
                <a:solidFill>
                  <a:schemeClr val="tx1"/>
                </a:solidFill>
                <a:latin typeface="Arial Narrow" panose="020B0606020202030204" pitchFamily="34" charset="0"/>
              </a:rPr>
              <a:t>weather in park</a:t>
            </a:r>
            <a:endParaRPr lang="pt-BR" sz="1400" dirty="0">
              <a:latin typeface="Arial Narrow" panose="020B0606020202030204" pitchFamily="34" charset="0"/>
            </a:endParaRPr>
          </a:p>
        </p:txBody>
      </p:sp>
      <p:sp>
        <p:nvSpPr>
          <p:cNvPr id="61" name="Google Shape;552;p37">
            <a:extLst>
              <a:ext uri="{FF2B5EF4-FFF2-40B4-BE49-F238E27FC236}">
                <a16:creationId xmlns:a16="http://schemas.microsoft.com/office/drawing/2014/main" id="{F52B3820-DEDE-472B-9D13-F5F39D83AF41}"/>
              </a:ext>
            </a:extLst>
          </p:cNvPr>
          <p:cNvSpPr txBox="1">
            <a:spLocks/>
          </p:cNvSpPr>
          <p:nvPr/>
        </p:nvSpPr>
        <p:spPr>
          <a:xfrm>
            <a:off x="6561861" y="3221979"/>
            <a:ext cx="2243857" cy="13061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rchivo Narrow"/>
              <a:buNone/>
              <a:defRPr sz="16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None/>
              <a:defRPr sz="1400" b="0" i="0" u="none" strike="noStrike" cap="none">
                <a:solidFill>
                  <a:schemeClr val="dk1"/>
                </a:solidFill>
                <a:latin typeface="Archivo Narrow"/>
                <a:ea typeface="Archivo Narrow"/>
                <a:cs typeface="Archivo Narrow"/>
                <a:sym typeface="Archivo Narrow"/>
              </a:defRPr>
            </a:lvl9pPr>
          </a:lstStyle>
          <a:p>
            <a:pPr algn="l"/>
            <a:r>
              <a:rPr lang="en-US" altLang="zh-CN" sz="1400" dirty="0">
                <a:solidFill>
                  <a:schemeClr val="tx1"/>
                </a:solidFill>
                <a:latin typeface="Arial Narrow" panose="020B0606020202030204" pitchFamily="34" charset="0"/>
              </a:rPr>
              <a:t>        Product engages our listening by hearing the sound of rustling gravel in park </a:t>
            </a:r>
            <a:endParaRPr lang="zh-CN" altLang="en-US" sz="1400" dirty="0">
              <a:solidFill>
                <a:schemeClr val="tx1"/>
              </a:solidFill>
              <a:latin typeface="Arial Narrow" panose="020B0606020202030204" pitchFamily="34" charset="0"/>
            </a:endParaRPr>
          </a:p>
          <a:p>
            <a:pPr algn="l"/>
            <a:endParaRPr lang="pt-BR" sz="1400" dirty="0">
              <a:solidFill>
                <a:schemeClr val="tx1"/>
              </a:solidFill>
              <a:latin typeface="Arial Narrow" panose="020B0606020202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5D20D35-66F5-4B63-89F5-5459511F1AAF}"/>
              </a:ext>
            </a:extLst>
          </p:cNvPr>
          <p:cNvPicPr>
            <a:picLocks noChangeAspect="1"/>
          </p:cNvPicPr>
          <p:nvPr/>
        </p:nvPicPr>
        <p:blipFill rotWithShape="1">
          <a:blip r:embed="rId3"/>
          <a:srcRect r="17918" b="56131"/>
          <a:stretch/>
        </p:blipFill>
        <p:spPr>
          <a:xfrm>
            <a:off x="5064583" y="2794671"/>
            <a:ext cx="2423475" cy="1881304"/>
          </a:xfrm>
          <a:prstGeom prst="rect">
            <a:avLst/>
          </a:prstGeom>
        </p:spPr>
      </p:pic>
      <p:pic>
        <p:nvPicPr>
          <p:cNvPr id="11" name="图片 10">
            <a:extLst>
              <a:ext uri="{FF2B5EF4-FFF2-40B4-BE49-F238E27FC236}">
                <a16:creationId xmlns:a16="http://schemas.microsoft.com/office/drawing/2014/main" id="{821A2C70-CFF7-49A2-BBDE-6A1E51F64DE9}"/>
              </a:ext>
            </a:extLst>
          </p:cNvPr>
          <p:cNvPicPr>
            <a:picLocks noChangeAspect="1"/>
          </p:cNvPicPr>
          <p:nvPr/>
        </p:nvPicPr>
        <p:blipFill>
          <a:blip r:embed="rId4"/>
          <a:stretch>
            <a:fillRect/>
          </a:stretch>
        </p:blipFill>
        <p:spPr>
          <a:xfrm>
            <a:off x="3115805" y="901502"/>
            <a:ext cx="1939570" cy="1851683"/>
          </a:xfrm>
          <a:prstGeom prst="rect">
            <a:avLst/>
          </a:prstGeom>
        </p:spPr>
      </p:pic>
      <p:pic>
        <p:nvPicPr>
          <p:cNvPr id="12" name="图片 11">
            <a:extLst>
              <a:ext uri="{FF2B5EF4-FFF2-40B4-BE49-F238E27FC236}">
                <a16:creationId xmlns:a16="http://schemas.microsoft.com/office/drawing/2014/main" id="{9E154187-542E-4F53-A80C-5018F9AFFEB8}"/>
              </a:ext>
            </a:extLst>
          </p:cNvPr>
          <p:cNvPicPr>
            <a:picLocks noChangeAspect="1"/>
          </p:cNvPicPr>
          <p:nvPr/>
        </p:nvPicPr>
        <p:blipFill>
          <a:blip r:embed="rId5"/>
          <a:stretch>
            <a:fillRect/>
          </a:stretch>
        </p:blipFill>
        <p:spPr>
          <a:xfrm>
            <a:off x="3106597" y="2737873"/>
            <a:ext cx="1939570" cy="1939570"/>
          </a:xfrm>
          <a:prstGeom prst="rect">
            <a:avLst/>
          </a:prstGeom>
        </p:spPr>
      </p:pic>
      <p:pic>
        <p:nvPicPr>
          <p:cNvPr id="13" name="图片 12">
            <a:extLst>
              <a:ext uri="{FF2B5EF4-FFF2-40B4-BE49-F238E27FC236}">
                <a16:creationId xmlns:a16="http://schemas.microsoft.com/office/drawing/2014/main" id="{EDC84AF5-D7EF-4344-8C64-5DBD68C88BF5}"/>
              </a:ext>
            </a:extLst>
          </p:cNvPr>
          <p:cNvPicPr>
            <a:picLocks noChangeAspect="1"/>
          </p:cNvPicPr>
          <p:nvPr/>
        </p:nvPicPr>
        <p:blipFill rotWithShape="1">
          <a:blip r:embed="rId6"/>
          <a:srcRect l="5312"/>
          <a:stretch/>
        </p:blipFill>
        <p:spPr>
          <a:xfrm>
            <a:off x="1292849" y="2739341"/>
            <a:ext cx="1836533" cy="1936634"/>
          </a:xfrm>
          <a:prstGeom prst="rect">
            <a:avLst/>
          </a:prstGeom>
        </p:spPr>
      </p:pic>
      <p:pic>
        <p:nvPicPr>
          <p:cNvPr id="14" name="图片 13">
            <a:extLst>
              <a:ext uri="{FF2B5EF4-FFF2-40B4-BE49-F238E27FC236}">
                <a16:creationId xmlns:a16="http://schemas.microsoft.com/office/drawing/2014/main" id="{AA2666BF-EF6B-47AF-ABCF-5E4054402E3F}"/>
              </a:ext>
            </a:extLst>
          </p:cNvPr>
          <p:cNvPicPr>
            <a:picLocks noChangeAspect="1"/>
          </p:cNvPicPr>
          <p:nvPr/>
        </p:nvPicPr>
        <p:blipFill>
          <a:blip r:embed="rId7"/>
          <a:stretch>
            <a:fillRect/>
          </a:stretch>
        </p:blipFill>
        <p:spPr>
          <a:xfrm>
            <a:off x="1290667" y="902811"/>
            <a:ext cx="1836530" cy="1836530"/>
          </a:xfrm>
          <a:prstGeom prst="rect">
            <a:avLst/>
          </a:prstGeom>
        </p:spPr>
      </p:pic>
      <p:pic>
        <p:nvPicPr>
          <p:cNvPr id="15" name="图片 14">
            <a:extLst>
              <a:ext uri="{FF2B5EF4-FFF2-40B4-BE49-F238E27FC236}">
                <a16:creationId xmlns:a16="http://schemas.microsoft.com/office/drawing/2014/main" id="{9C6887C4-ABA6-4577-977D-B62D30CEA200}"/>
              </a:ext>
            </a:extLst>
          </p:cNvPr>
          <p:cNvPicPr>
            <a:picLocks noChangeAspect="1"/>
          </p:cNvPicPr>
          <p:nvPr/>
        </p:nvPicPr>
        <p:blipFill>
          <a:blip r:embed="rId8"/>
          <a:stretch>
            <a:fillRect/>
          </a:stretch>
        </p:blipFill>
        <p:spPr>
          <a:xfrm>
            <a:off x="5100345" y="901502"/>
            <a:ext cx="2351950" cy="1868866"/>
          </a:xfrm>
          <a:prstGeom prst="rect">
            <a:avLst/>
          </a:prstGeom>
        </p:spPr>
      </p:pic>
      <p:sp>
        <p:nvSpPr>
          <p:cNvPr id="16" name="Google Shape;550;p37">
            <a:extLst>
              <a:ext uri="{FF2B5EF4-FFF2-40B4-BE49-F238E27FC236}">
                <a16:creationId xmlns:a16="http://schemas.microsoft.com/office/drawing/2014/main" id="{2550707D-014C-410E-A39E-538D73401BC1}"/>
              </a:ext>
            </a:extLst>
          </p:cNvPr>
          <p:cNvSpPr txBox="1">
            <a:spLocks noGrp="1"/>
          </p:cNvSpPr>
          <p:nvPr>
            <p:ph type="title"/>
          </p:nvPr>
        </p:nvSpPr>
        <p:spPr>
          <a:xfrm>
            <a:off x="720000" y="28246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2"/>
                </a:solidFill>
              </a:rPr>
              <a:t>Mood board </a:t>
            </a:r>
            <a:endParaRPr dirty="0">
              <a:solidFill>
                <a:schemeClr val="bg2"/>
              </a:solidFill>
            </a:endParaRPr>
          </a:p>
        </p:txBody>
      </p:sp>
    </p:spTree>
    <p:extLst>
      <p:ext uri="{BB962C8B-B14F-4D97-AF65-F5344CB8AC3E}">
        <p14:creationId xmlns:p14="http://schemas.microsoft.com/office/powerpoint/2010/main" val="3974635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A5CB8BF-0D73-49D7-B145-F2562D77DF59}"/>
              </a:ext>
            </a:extLst>
          </p:cNvPr>
          <p:cNvPicPr>
            <a:picLocks noChangeAspect="1"/>
          </p:cNvPicPr>
          <p:nvPr/>
        </p:nvPicPr>
        <p:blipFill rotWithShape="1">
          <a:blip r:embed="rId3"/>
          <a:srcRect l="12280" t="1894" r="25326" b="-5663"/>
          <a:stretch/>
        </p:blipFill>
        <p:spPr>
          <a:xfrm flipH="1">
            <a:off x="173773" y="1642931"/>
            <a:ext cx="1788303" cy="2303953"/>
          </a:xfrm>
          <a:prstGeom prst="rect">
            <a:avLst/>
          </a:prstGeom>
        </p:spPr>
      </p:pic>
      <p:pic>
        <p:nvPicPr>
          <p:cNvPr id="6" name="图片 5">
            <a:extLst>
              <a:ext uri="{FF2B5EF4-FFF2-40B4-BE49-F238E27FC236}">
                <a16:creationId xmlns:a16="http://schemas.microsoft.com/office/drawing/2014/main" id="{8DCF5319-9029-46D4-A6BD-6B2A9AFAB9F8}"/>
              </a:ext>
            </a:extLst>
          </p:cNvPr>
          <p:cNvPicPr>
            <a:picLocks noChangeAspect="1"/>
          </p:cNvPicPr>
          <p:nvPr/>
        </p:nvPicPr>
        <p:blipFill rotWithShape="1">
          <a:blip r:embed="rId4"/>
          <a:srcRect l="4157" t="2901" r="10243" b="18900"/>
          <a:stretch/>
        </p:blipFill>
        <p:spPr>
          <a:xfrm>
            <a:off x="1962076" y="1642932"/>
            <a:ext cx="1788302" cy="2178206"/>
          </a:xfrm>
          <a:prstGeom prst="rect">
            <a:avLst/>
          </a:prstGeom>
        </p:spPr>
      </p:pic>
      <p:pic>
        <p:nvPicPr>
          <p:cNvPr id="7" name="图片 6">
            <a:extLst>
              <a:ext uri="{FF2B5EF4-FFF2-40B4-BE49-F238E27FC236}">
                <a16:creationId xmlns:a16="http://schemas.microsoft.com/office/drawing/2014/main" id="{F09FCC23-DC60-4548-9F76-C64477357A2F}"/>
              </a:ext>
            </a:extLst>
          </p:cNvPr>
          <p:cNvPicPr>
            <a:picLocks noChangeAspect="1"/>
          </p:cNvPicPr>
          <p:nvPr/>
        </p:nvPicPr>
        <p:blipFill rotWithShape="1">
          <a:blip r:embed="rId5"/>
          <a:srcRect b="8733"/>
          <a:stretch/>
        </p:blipFill>
        <p:spPr>
          <a:xfrm flipH="1">
            <a:off x="3750378" y="1642931"/>
            <a:ext cx="1788303" cy="2178206"/>
          </a:xfrm>
          <a:prstGeom prst="rect">
            <a:avLst/>
          </a:prstGeom>
        </p:spPr>
      </p:pic>
      <p:pic>
        <p:nvPicPr>
          <p:cNvPr id="8" name="图片 7">
            <a:extLst>
              <a:ext uri="{FF2B5EF4-FFF2-40B4-BE49-F238E27FC236}">
                <a16:creationId xmlns:a16="http://schemas.microsoft.com/office/drawing/2014/main" id="{1E49F041-8FEA-4133-9020-BFBBAEF3F0E0}"/>
              </a:ext>
            </a:extLst>
          </p:cNvPr>
          <p:cNvPicPr>
            <a:picLocks noChangeAspect="1"/>
          </p:cNvPicPr>
          <p:nvPr/>
        </p:nvPicPr>
        <p:blipFill rotWithShape="1">
          <a:blip r:embed="rId6"/>
          <a:srcRect b="4956"/>
          <a:stretch/>
        </p:blipFill>
        <p:spPr>
          <a:xfrm>
            <a:off x="5538680" y="1642932"/>
            <a:ext cx="1718846" cy="2178205"/>
          </a:xfrm>
          <a:prstGeom prst="rect">
            <a:avLst/>
          </a:prstGeom>
        </p:spPr>
      </p:pic>
      <p:sp>
        <p:nvSpPr>
          <p:cNvPr id="11" name="Google Shape;550;p37">
            <a:extLst>
              <a:ext uri="{FF2B5EF4-FFF2-40B4-BE49-F238E27FC236}">
                <a16:creationId xmlns:a16="http://schemas.microsoft.com/office/drawing/2014/main" id="{EC0D7FD4-5ABD-4C15-AEAF-77404A40850F}"/>
              </a:ext>
            </a:extLst>
          </p:cNvPr>
          <p:cNvSpPr txBox="1">
            <a:spLocks noGrp="1"/>
          </p:cNvSpPr>
          <p:nvPr>
            <p:ph type="title"/>
          </p:nvPr>
        </p:nvSpPr>
        <p:spPr>
          <a:xfrm>
            <a:off x="3230202" y="593859"/>
            <a:ext cx="283984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chemeClr val="bg2"/>
                </a:solidFill>
              </a:rPr>
              <a:t>Design evolution </a:t>
            </a:r>
            <a:endParaRPr sz="3200" dirty="0">
              <a:solidFill>
                <a:schemeClr val="bg2"/>
              </a:solidFill>
            </a:endParaRPr>
          </a:p>
        </p:txBody>
      </p:sp>
      <p:sp>
        <p:nvSpPr>
          <p:cNvPr id="12" name="Google Shape;552;p37">
            <a:extLst>
              <a:ext uri="{FF2B5EF4-FFF2-40B4-BE49-F238E27FC236}">
                <a16:creationId xmlns:a16="http://schemas.microsoft.com/office/drawing/2014/main" id="{8BAF80DE-1F5F-49E7-8469-17F2FEC51205}"/>
              </a:ext>
            </a:extLst>
          </p:cNvPr>
          <p:cNvSpPr txBox="1">
            <a:spLocks noGrp="1"/>
          </p:cNvSpPr>
          <p:nvPr>
            <p:ph type="subTitle" idx="1"/>
          </p:nvPr>
        </p:nvSpPr>
        <p:spPr>
          <a:xfrm>
            <a:off x="3116808" y="1070231"/>
            <a:ext cx="3066632" cy="572701"/>
          </a:xfrm>
          <a:prstGeom prst="rect">
            <a:avLst/>
          </a:prstGeom>
        </p:spPr>
        <p:txBody>
          <a:bodyPr spcFirstLastPara="1" wrap="square" lIns="91425" tIns="91425" rIns="91425" bIns="91425" anchor="ctr" anchorCtr="0">
            <a:noAutofit/>
          </a:bodyPr>
          <a:lstStyle/>
          <a:p>
            <a:pPr marL="139700" indent="0" algn="l">
              <a:buNone/>
            </a:pPr>
            <a:r>
              <a:rPr lang="en-US" altLang="zh-CN" sz="1200" spc="300" dirty="0">
                <a:solidFill>
                  <a:schemeClr val="tx1"/>
                </a:solidFill>
                <a:latin typeface="Arial Narrow" panose="020B0606020202030204" pitchFamily="34" charset="0"/>
              </a:rPr>
              <a:t>The process of model making    </a:t>
            </a:r>
            <a:endParaRPr lang="zh-CN" altLang="en-US" sz="1200" spc="300" dirty="0">
              <a:solidFill>
                <a:schemeClr val="tx1"/>
              </a:solidFill>
              <a:latin typeface="Arial Narrow" panose="020B0606020202030204" pitchFamily="34" charset="0"/>
            </a:endParaRPr>
          </a:p>
          <a:p>
            <a:pPr marL="0" lvl="0" indent="0" algn="l" rtl="0">
              <a:spcBef>
                <a:spcPts val="0"/>
              </a:spcBef>
              <a:spcAft>
                <a:spcPts val="0"/>
              </a:spcAft>
              <a:buNone/>
            </a:pPr>
            <a:endParaRPr lang="pt-BR" sz="1400" spc="300" dirty="0">
              <a:latin typeface="Arial Narrow" panose="020B0606020202030204" pitchFamily="34" charset="0"/>
            </a:endParaRPr>
          </a:p>
        </p:txBody>
      </p:sp>
      <p:pic>
        <p:nvPicPr>
          <p:cNvPr id="3" name="图片 2">
            <a:extLst>
              <a:ext uri="{FF2B5EF4-FFF2-40B4-BE49-F238E27FC236}">
                <a16:creationId xmlns:a16="http://schemas.microsoft.com/office/drawing/2014/main" id="{22DC7FEC-1903-4FF9-8B10-0A1E38FD4DFF}"/>
              </a:ext>
            </a:extLst>
          </p:cNvPr>
          <p:cNvPicPr>
            <a:picLocks noChangeAspect="1"/>
          </p:cNvPicPr>
          <p:nvPr/>
        </p:nvPicPr>
        <p:blipFill rotWithShape="1">
          <a:blip r:embed="rId7"/>
          <a:srcRect b="8137"/>
          <a:stretch/>
        </p:blipFill>
        <p:spPr>
          <a:xfrm>
            <a:off x="7257526" y="1642931"/>
            <a:ext cx="1778369" cy="2178205"/>
          </a:xfrm>
          <a:prstGeom prst="rect">
            <a:avLst/>
          </a:prstGeom>
        </p:spPr>
      </p:pic>
    </p:spTree>
    <p:extLst>
      <p:ext uri="{BB962C8B-B14F-4D97-AF65-F5344CB8AC3E}">
        <p14:creationId xmlns:p14="http://schemas.microsoft.com/office/powerpoint/2010/main" val="267570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8" name="图片 7">
            <a:extLst>
              <a:ext uri="{FF2B5EF4-FFF2-40B4-BE49-F238E27FC236}">
                <a16:creationId xmlns:a16="http://schemas.microsoft.com/office/drawing/2014/main" id="{79F20B59-97BB-4E7A-84B0-00D9FE542B19}"/>
              </a:ext>
            </a:extLst>
          </p:cNvPr>
          <p:cNvPicPr>
            <a:picLocks noChangeAspect="1"/>
          </p:cNvPicPr>
          <p:nvPr/>
        </p:nvPicPr>
        <p:blipFill rotWithShape="1">
          <a:blip r:embed="rId3"/>
          <a:srcRect l="8995" t="11268" r="34424"/>
          <a:stretch/>
        </p:blipFill>
        <p:spPr>
          <a:xfrm>
            <a:off x="2876469" y="801118"/>
            <a:ext cx="3443100" cy="4049655"/>
          </a:xfrm>
          <a:prstGeom prst="rect">
            <a:avLst/>
          </a:prstGeom>
        </p:spPr>
      </p:pic>
      <p:sp>
        <p:nvSpPr>
          <p:cNvPr id="516" name="Google Shape;516;p36"/>
          <p:cNvSpPr txBox="1">
            <a:spLocks noGrp="1"/>
          </p:cNvSpPr>
          <p:nvPr>
            <p:ph type="title"/>
          </p:nvPr>
        </p:nvSpPr>
        <p:spPr>
          <a:xfrm>
            <a:off x="3043253" y="341565"/>
            <a:ext cx="233209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2"/>
                </a:solidFill>
              </a:rPr>
              <a:t>I</a:t>
            </a:r>
            <a:r>
              <a:rPr lang="en" dirty="0">
                <a:solidFill>
                  <a:schemeClr val="bg2"/>
                </a:solidFill>
              </a:rPr>
              <a:t>nsights </a:t>
            </a:r>
            <a:endParaRPr dirty="0">
              <a:solidFill>
                <a:schemeClr val="bg2"/>
              </a:solidFill>
            </a:endParaRPr>
          </a:p>
        </p:txBody>
      </p:sp>
      <p:sp>
        <p:nvSpPr>
          <p:cNvPr id="517" name="Google Shape;517;p36"/>
          <p:cNvSpPr txBox="1">
            <a:spLocks noGrp="1"/>
          </p:cNvSpPr>
          <p:nvPr>
            <p:ph type="title" idx="4294967295"/>
          </p:nvPr>
        </p:nvSpPr>
        <p:spPr>
          <a:xfrm>
            <a:off x="6491103" y="2962265"/>
            <a:ext cx="2023500" cy="288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ltLang="zh-CN" sz="1800" dirty="0">
                <a:solidFill>
                  <a:schemeClr val="lt2"/>
                </a:solidFill>
              </a:rPr>
              <a:t>Rocking motion</a:t>
            </a:r>
            <a:endParaRPr sz="1800" dirty="0">
              <a:solidFill>
                <a:schemeClr val="lt2"/>
              </a:solidFill>
            </a:endParaRPr>
          </a:p>
        </p:txBody>
      </p:sp>
      <p:sp>
        <p:nvSpPr>
          <p:cNvPr id="518" name="Google Shape;518;p36"/>
          <p:cNvSpPr txBox="1">
            <a:spLocks noGrp="1"/>
          </p:cNvSpPr>
          <p:nvPr>
            <p:ph type="subTitle" idx="4294967295"/>
          </p:nvPr>
        </p:nvSpPr>
        <p:spPr>
          <a:xfrm>
            <a:off x="6525661" y="3361799"/>
            <a:ext cx="2297451" cy="484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1600" dirty="0">
                <a:latin typeface="Arial Narrow" panose="020B0606020202030204" pitchFamily="34" charset="0"/>
              </a:rPr>
              <a:t>U</a:t>
            </a:r>
            <a:r>
              <a:rPr lang="en" sz="1600" dirty="0">
                <a:latin typeface="Arial Narrow" panose="020B0606020202030204" pitchFamily="34" charset="0"/>
              </a:rPr>
              <a:t>ser can easily swing 25 degree forward and back ward </a:t>
            </a:r>
            <a:r>
              <a:rPr lang="en-US" sz="1600" dirty="0">
                <a:latin typeface="Arial Narrow" panose="020B0606020202030204" pitchFamily="34" charset="0"/>
              </a:rPr>
              <a:t>on</a:t>
            </a:r>
            <a:r>
              <a:rPr lang="zh-CN" altLang="en-US" sz="1600" dirty="0">
                <a:latin typeface="Arial Narrow" panose="020B0606020202030204" pitchFamily="34" charset="0"/>
              </a:rPr>
              <a:t> </a:t>
            </a:r>
            <a:r>
              <a:rPr lang="en-US" altLang="zh-CN" sz="1600" dirty="0">
                <a:latin typeface="Arial Narrow" panose="020B0606020202030204" pitchFamily="34" charset="0"/>
              </a:rPr>
              <a:t>the</a:t>
            </a:r>
            <a:r>
              <a:rPr lang="zh-CN" altLang="en-US" sz="1600" dirty="0">
                <a:latin typeface="Arial Narrow" panose="020B0606020202030204" pitchFamily="34" charset="0"/>
              </a:rPr>
              <a:t> </a:t>
            </a:r>
            <a:r>
              <a:rPr lang="en-US" altLang="zh-CN" sz="1600" dirty="0">
                <a:latin typeface="Arial Narrow" panose="020B0606020202030204" pitchFamily="34" charset="0"/>
              </a:rPr>
              <a:t>furniture</a:t>
            </a:r>
            <a:r>
              <a:rPr lang="zh-CN" altLang="en-US" sz="1600" dirty="0">
                <a:latin typeface="Arial Narrow" panose="020B0606020202030204" pitchFamily="34" charset="0"/>
              </a:rPr>
              <a:t> </a:t>
            </a:r>
            <a:endParaRPr sz="1600" dirty="0">
              <a:latin typeface="Arial Narrow" panose="020B0606020202030204" pitchFamily="34" charset="0"/>
            </a:endParaRPr>
          </a:p>
        </p:txBody>
      </p:sp>
      <p:sp>
        <p:nvSpPr>
          <p:cNvPr id="519" name="Google Shape;519;p36"/>
          <p:cNvSpPr txBox="1">
            <a:spLocks noGrp="1"/>
          </p:cNvSpPr>
          <p:nvPr>
            <p:ph type="title" idx="4294967295"/>
          </p:nvPr>
        </p:nvSpPr>
        <p:spPr>
          <a:xfrm>
            <a:off x="460916" y="3507609"/>
            <a:ext cx="2332092" cy="28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800" dirty="0">
                <a:solidFill>
                  <a:schemeClr val="lt2"/>
                </a:solidFill>
              </a:rPr>
              <a:t>W</a:t>
            </a:r>
            <a:r>
              <a:rPr lang="en" sz="1800" dirty="0">
                <a:solidFill>
                  <a:schemeClr val="lt2"/>
                </a:solidFill>
              </a:rPr>
              <a:t>rapping by a “leaf”</a:t>
            </a:r>
            <a:endParaRPr sz="1800" dirty="0">
              <a:solidFill>
                <a:schemeClr val="lt2"/>
              </a:solidFill>
            </a:endParaRPr>
          </a:p>
        </p:txBody>
      </p:sp>
      <p:sp>
        <p:nvSpPr>
          <p:cNvPr id="520" name="Google Shape;520;p36"/>
          <p:cNvSpPr txBox="1">
            <a:spLocks noGrp="1"/>
          </p:cNvSpPr>
          <p:nvPr>
            <p:ph type="subTitle" idx="4294967295"/>
          </p:nvPr>
        </p:nvSpPr>
        <p:spPr>
          <a:xfrm>
            <a:off x="769508" y="4026621"/>
            <a:ext cx="2023500" cy="48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600" dirty="0">
                <a:latin typeface="Arial Narrow" panose="020B0606020202030204" pitchFamily="34" charset="0"/>
              </a:rPr>
              <a:t>It helps use to reconnect with nature by being wrapped by the green concave seat</a:t>
            </a:r>
          </a:p>
        </p:txBody>
      </p:sp>
      <p:sp>
        <p:nvSpPr>
          <p:cNvPr id="521" name="Google Shape;521;p36"/>
          <p:cNvSpPr txBox="1">
            <a:spLocks noGrp="1"/>
          </p:cNvSpPr>
          <p:nvPr>
            <p:ph type="title" idx="4294967295"/>
          </p:nvPr>
        </p:nvSpPr>
        <p:spPr>
          <a:xfrm>
            <a:off x="407482" y="1127723"/>
            <a:ext cx="2297451" cy="28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800" dirty="0">
                <a:solidFill>
                  <a:schemeClr val="lt2"/>
                </a:solidFill>
              </a:rPr>
              <a:t>C</a:t>
            </a:r>
            <a:r>
              <a:rPr lang="en" sz="1800" dirty="0">
                <a:solidFill>
                  <a:schemeClr val="lt2"/>
                </a:solidFill>
              </a:rPr>
              <a:t>oncavity  &amp; convexity </a:t>
            </a:r>
            <a:endParaRPr sz="1800" dirty="0">
              <a:solidFill>
                <a:schemeClr val="lt2"/>
              </a:solidFill>
            </a:endParaRPr>
          </a:p>
        </p:txBody>
      </p:sp>
      <p:sp>
        <p:nvSpPr>
          <p:cNvPr id="522" name="Google Shape;522;p36"/>
          <p:cNvSpPr txBox="1">
            <a:spLocks noGrp="1"/>
          </p:cNvSpPr>
          <p:nvPr>
            <p:ph type="subTitle" idx="4294967295"/>
          </p:nvPr>
        </p:nvSpPr>
        <p:spPr>
          <a:xfrm>
            <a:off x="678903" y="1524323"/>
            <a:ext cx="2026030" cy="48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600" dirty="0">
                <a:latin typeface="Arial Narrow" panose="020B0606020202030204" pitchFamily="34" charset="0"/>
              </a:rPr>
              <a:t>F</a:t>
            </a:r>
            <a:r>
              <a:rPr lang="en" sz="1600" dirty="0">
                <a:latin typeface="Arial Narrow" panose="020B0606020202030204" pitchFamily="34" charset="0"/>
              </a:rPr>
              <a:t>luid and gentle curve movement brings a sense of organic  </a:t>
            </a:r>
            <a:endParaRPr sz="1600" dirty="0">
              <a:latin typeface="Arial Narrow" panose="020B0606020202030204" pitchFamily="34" charset="0"/>
            </a:endParaRPr>
          </a:p>
        </p:txBody>
      </p:sp>
      <p:sp>
        <p:nvSpPr>
          <p:cNvPr id="523" name="Google Shape;523;p36"/>
          <p:cNvSpPr txBox="1">
            <a:spLocks noGrp="1"/>
          </p:cNvSpPr>
          <p:nvPr>
            <p:ph type="title" idx="4294967295"/>
          </p:nvPr>
        </p:nvSpPr>
        <p:spPr>
          <a:xfrm>
            <a:off x="722092" y="2280297"/>
            <a:ext cx="2023500" cy="28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800" dirty="0">
                <a:solidFill>
                  <a:schemeClr val="lt2"/>
                </a:solidFill>
              </a:rPr>
              <a:t>S</a:t>
            </a:r>
            <a:r>
              <a:rPr lang="en" sz="1800" dirty="0">
                <a:solidFill>
                  <a:schemeClr val="lt2"/>
                </a:solidFill>
              </a:rPr>
              <a:t>oundproof </a:t>
            </a:r>
            <a:endParaRPr sz="1800" dirty="0">
              <a:solidFill>
                <a:schemeClr val="lt2"/>
              </a:solidFill>
            </a:endParaRPr>
          </a:p>
        </p:txBody>
      </p:sp>
      <p:sp>
        <p:nvSpPr>
          <p:cNvPr id="524" name="Google Shape;524;p36"/>
          <p:cNvSpPr txBox="1">
            <a:spLocks noGrp="1"/>
          </p:cNvSpPr>
          <p:nvPr>
            <p:ph type="subTitle" idx="4294967295"/>
          </p:nvPr>
        </p:nvSpPr>
        <p:spPr>
          <a:xfrm>
            <a:off x="719562" y="2694647"/>
            <a:ext cx="2023500" cy="48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600" dirty="0">
                <a:latin typeface="Arial Narrow" panose="020B0606020202030204" pitchFamily="34" charset="0"/>
              </a:rPr>
              <a:t>The curve shelter provides certain soundproof effect </a:t>
            </a:r>
            <a:endParaRPr sz="1600" dirty="0">
              <a:latin typeface="Arial Narrow" panose="020B0606020202030204" pitchFamily="34" charset="0"/>
            </a:endParaRPr>
          </a:p>
        </p:txBody>
      </p:sp>
      <p:cxnSp>
        <p:nvCxnSpPr>
          <p:cNvPr id="542" name="Google Shape;542;p36"/>
          <p:cNvCxnSpPr>
            <a:cxnSpLocks/>
          </p:cNvCxnSpPr>
          <p:nvPr/>
        </p:nvCxnSpPr>
        <p:spPr>
          <a:xfrm rot="5400000" flipH="1" flipV="1">
            <a:off x="5950235" y="3181786"/>
            <a:ext cx="689344" cy="538302"/>
          </a:xfrm>
          <a:prstGeom prst="curvedConnector3">
            <a:avLst>
              <a:gd name="adj1" fmla="val 50000"/>
            </a:avLst>
          </a:prstGeom>
          <a:noFill/>
          <a:ln w="19050" cap="flat" cmpd="sng">
            <a:solidFill>
              <a:schemeClr val="dk2"/>
            </a:solidFill>
            <a:prstDash val="solid"/>
            <a:round/>
            <a:headEnd type="none" w="med" len="med"/>
            <a:tailEnd type="none" w="med" len="med"/>
          </a:ln>
        </p:spPr>
      </p:cxnSp>
      <p:cxnSp>
        <p:nvCxnSpPr>
          <p:cNvPr id="543" name="Google Shape;543;p36"/>
          <p:cNvCxnSpPr>
            <a:cxnSpLocks/>
          </p:cNvCxnSpPr>
          <p:nvPr/>
        </p:nvCxnSpPr>
        <p:spPr>
          <a:xfrm rot="10800000" flipV="1">
            <a:off x="2704934" y="3106265"/>
            <a:ext cx="1086017" cy="545343"/>
          </a:xfrm>
          <a:prstGeom prst="curvedConnector3">
            <a:avLst>
              <a:gd name="adj1" fmla="val 50000"/>
            </a:avLst>
          </a:prstGeom>
          <a:noFill/>
          <a:ln w="19050" cap="flat" cmpd="sng">
            <a:solidFill>
              <a:schemeClr val="accent1"/>
            </a:solidFill>
            <a:prstDash val="solid"/>
            <a:round/>
            <a:headEnd type="none" w="med" len="med"/>
            <a:tailEnd type="none" w="med" len="med"/>
          </a:ln>
        </p:spPr>
      </p:cxnSp>
      <p:cxnSp>
        <p:nvCxnSpPr>
          <p:cNvPr id="544" name="Google Shape;544;p36"/>
          <p:cNvCxnSpPr>
            <a:cxnSpLocks/>
            <a:stCxn id="521" idx="3"/>
          </p:cNvCxnSpPr>
          <p:nvPr/>
        </p:nvCxnSpPr>
        <p:spPr>
          <a:xfrm>
            <a:off x="2704933" y="1271723"/>
            <a:ext cx="967907" cy="470605"/>
          </a:xfrm>
          <a:prstGeom prst="curvedConnector3">
            <a:avLst>
              <a:gd name="adj1" fmla="val 50000"/>
            </a:avLst>
          </a:prstGeom>
          <a:noFill/>
          <a:ln w="19050" cap="flat" cmpd="sng">
            <a:solidFill>
              <a:schemeClr val="lt2"/>
            </a:solidFill>
            <a:prstDash val="solid"/>
            <a:round/>
            <a:headEnd type="none" w="med" len="med"/>
            <a:tailEnd type="none" w="med" len="med"/>
          </a:ln>
        </p:spPr>
      </p:cxnSp>
      <p:cxnSp>
        <p:nvCxnSpPr>
          <p:cNvPr id="545" name="Google Shape;545;p36"/>
          <p:cNvCxnSpPr>
            <a:cxnSpLocks/>
          </p:cNvCxnSpPr>
          <p:nvPr/>
        </p:nvCxnSpPr>
        <p:spPr>
          <a:xfrm>
            <a:off x="2876468" y="2466195"/>
            <a:ext cx="796372" cy="85608"/>
          </a:xfrm>
          <a:prstGeom prst="curvedConnector3">
            <a:avLst>
              <a:gd name="adj1" fmla="val 50000"/>
            </a:avLst>
          </a:prstGeom>
          <a:noFill/>
          <a:ln w="19050" cap="flat" cmpd="sng">
            <a:solidFill>
              <a:schemeClr val="accent3"/>
            </a:solidFill>
            <a:prstDash val="solid"/>
            <a:round/>
            <a:headEnd type="none" w="med" len="med"/>
            <a:tailEnd type="none" w="med" len="med"/>
          </a:ln>
        </p:spPr>
      </p:cxnSp>
      <p:sp>
        <p:nvSpPr>
          <p:cNvPr id="16" name="Google Shape;519;p36">
            <a:extLst>
              <a:ext uri="{FF2B5EF4-FFF2-40B4-BE49-F238E27FC236}">
                <a16:creationId xmlns:a16="http://schemas.microsoft.com/office/drawing/2014/main" id="{55B5EB91-F287-4236-BE5F-6B2A6DFD0606}"/>
              </a:ext>
            </a:extLst>
          </p:cNvPr>
          <p:cNvSpPr txBox="1">
            <a:spLocks/>
          </p:cNvSpPr>
          <p:nvPr/>
        </p:nvSpPr>
        <p:spPr>
          <a:xfrm>
            <a:off x="6491103" y="1272620"/>
            <a:ext cx="2332092" cy="28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r>
              <a:rPr lang="en-US" sz="1800" dirty="0">
                <a:solidFill>
                  <a:schemeClr val="lt2"/>
                </a:solidFill>
              </a:rPr>
              <a:t>Green color  </a:t>
            </a:r>
          </a:p>
        </p:txBody>
      </p:sp>
      <p:sp>
        <p:nvSpPr>
          <p:cNvPr id="17" name="Google Shape;520;p36">
            <a:extLst>
              <a:ext uri="{FF2B5EF4-FFF2-40B4-BE49-F238E27FC236}">
                <a16:creationId xmlns:a16="http://schemas.microsoft.com/office/drawing/2014/main" id="{5BA71055-64F6-45DB-8F54-C56483E821AF}"/>
              </a:ext>
            </a:extLst>
          </p:cNvPr>
          <p:cNvSpPr txBox="1">
            <a:spLocks/>
          </p:cNvSpPr>
          <p:nvPr/>
        </p:nvSpPr>
        <p:spPr>
          <a:xfrm>
            <a:off x="6525661" y="1672154"/>
            <a:ext cx="2023500" cy="6891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0" indent="0">
              <a:buFont typeface="Archivo Narrow"/>
              <a:buNone/>
            </a:pPr>
            <a:r>
              <a:rPr lang="en-US" sz="1600" dirty="0">
                <a:latin typeface="Arial Narrow" panose="020B0606020202030204" pitchFamily="34" charset="0"/>
              </a:rPr>
              <a:t>Green is the color of nature, it represents new life, growth and sustainability</a:t>
            </a:r>
          </a:p>
        </p:txBody>
      </p:sp>
      <p:cxnSp>
        <p:nvCxnSpPr>
          <p:cNvPr id="18" name="Google Shape;543;p36">
            <a:extLst>
              <a:ext uri="{FF2B5EF4-FFF2-40B4-BE49-F238E27FC236}">
                <a16:creationId xmlns:a16="http://schemas.microsoft.com/office/drawing/2014/main" id="{A3454913-E8FB-4A15-88B4-29E6AA8B11A1}"/>
              </a:ext>
            </a:extLst>
          </p:cNvPr>
          <p:cNvCxnSpPr>
            <a:cxnSpLocks/>
            <a:stCxn id="16" idx="1"/>
          </p:cNvCxnSpPr>
          <p:nvPr/>
        </p:nvCxnSpPr>
        <p:spPr>
          <a:xfrm rot="10800000">
            <a:off x="5375347" y="1203008"/>
            <a:ext cx="1115757" cy="213612"/>
          </a:xfrm>
          <a:prstGeom prst="curvedConnector3">
            <a:avLst>
              <a:gd name="adj1" fmla="val 50000"/>
            </a:avLst>
          </a:prstGeom>
          <a:noFill/>
          <a:ln w="19050" cap="flat" cmpd="sng">
            <a:solidFill>
              <a:srgbClr val="00B050"/>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矩形 131">
            <a:extLst>
              <a:ext uri="{FF2B5EF4-FFF2-40B4-BE49-F238E27FC236}">
                <a16:creationId xmlns:a16="http://schemas.microsoft.com/office/drawing/2014/main" id="{6162D89C-05DE-4574-B80A-56A1CE59C8DD}"/>
              </a:ext>
            </a:extLst>
          </p:cNvPr>
          <p:cNvSpPr/>
          <p:nvPr/>
        </p:nvSpPr>
        <p:spPr>
          <a:xfrm>
            <a:off x="4924594" y="2567658"/>
            <a:ext cx="2611090" cy="20742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33" name="矩形 132">
            <a:extLst>
              <a:ext uri="{FF2B5EF4-FFF2-40B4-BE49-F238E27FC236}">
                <a16:creationId xmlns:a16="http://schemas.microsoft.com/office/drawing/2014/main" id="{D8E8A9A5-D4D3-4946-9543-0D5038261072}"/>
              </a:ext>
            </a:extLst>
          </p:cNvPr>
          <p:cNvSpPr/>
          <p:nvPr/>
        </p:nvSpPr>
        <p:spPr>
          <a:xfrm>
            <a:off x="4775611" y="602776"/>
            <a:ext cx="2611090" cy="1645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5" name="矩形 4">
            <a:extLst>
              <a:ext uri="{FF2B5EF4-FFF2-40B4-BE49-F238E27FC236}">
                <a16:creationId xmlns:a16="http://schemas.microsoft.com/office/drawing/2014/main" id="{5E6EC833-17CB-4040-A62B-87C6FDDD4D50}"/>
              </a:ext>
            </a:extLst>
          </p:cNvPr>
          <p:cNvSpPr/>
          <p:nvPr/>
        </p:nvSpPr>
        <p:spPr>
          <a:xfrm>
            <a:off x="5106889" y="608655"/>
            <a:ext cx="2279812" cy="164556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7BA47A64-986A-47B5-88EE-C02F10E7E282}"/>
              </a:ext>
            </a:extLst>
          </p:cNvPr>
          <p:cNvPicPr>
            <a:picLocks noChangeAspect="1"/>
          </p:cNvPicPr>
          <p:nvPr/>
        </p:nvPicPr>
        <p:blipFill rotWithShape="1">
          <a:blip r:embed="rId3"/>
          <a:srcRect l="69296" t="44083" r="5013" b="24409"/>
          <a:stretch/>
        </p:blipFill>
        <p:spPr>
          <a:xfrm>
            <a:off x="5102605" y="2567658"/>
            <a:ext cx="2255068" cy="2074281"/>
          </a:xfrm>
          <a:prstGeom prst="rect">
            <a:avLst/>
          </a:prstGeom>
        </p:spPr>
      </p:pic>
      <p:grpSp>
        <p:nvGrpSpPr>
          <p:cNvPr id="13" name="Google Shape;2034;p58">
            <a:extLst>
              <a:ext uri="{FF2B5EF4-FFF2-40B4-BE49-F238E27FC236}">
                <a16:creationId xmlns:a16="http://schemas.microsoft.com/office/drawing/2014/main" id="{5050E52E-0813-4B69-B6FF-6292B134332F}"/>
              </a:ext>
            </a:extLst>
          </p:cNvPr>
          <p:cNvGrpSpPr/>
          <p:nvPr/>
        </p:nvGrpSpPr>
        <p:grpSpPr>
          <a:xfrm>
            <a:off x="-471918" y="2260757"/>
            <a:ext cx="1080639" cy="2882743"/>
            <a:chOff x="4219354" y="1571293"/>
            <a:chExt cx="1080639" cy="2882743"/>
          </a:xfrm>
        </p:grpSpPr>
        <p:sp>
          <p:nvSpPr>
            <p:cNvPr id="14" name="Google Shape;2035;p58">
              <a:extLst>
                <a:ext uri="{FF2B5EF4-FFF2-40B4-BE49-F238E27FC236}">
                  <a16:creationId xmlns:a16="http://schemas.microsoft.com/office/drawing/2014/main" id="{6F764DD2-7837-427F-95D4-1029359F422E}"/>
                </a:ext>
              </a:extLst>
            </p:cNvPr>
            <p:cNvSpPr/>
            <p:nvPr/>
          </p:nvSpPr>
          <p:spPr>
            <a:xfrm>
              <a:off x="4410679" y="3633419"/>
              <a:ext cx="665483" cy="665483"/>
            </a:xfrm>
            <a:custGeom>
              <a:avLst/>
              <a:gdLst/>
              <a:ahLst/>
              <a:cxnLst/>
              <a:rect l="l" t="t" r="r" b="b"/>
              <a:pathLst>
                <a:path w="11033" h="11033" extrusionOk="0">
                  <a:moveTo>
                    <a:pt x="5512" y="1"/>
                  </a:moveTo>
                  <a:cubicBezTo>
                    <a:pt x="2472" y="1"/>
                    <a:pt x="1" y="2472"/>
                    <a:pt x="1" y="5511"/>
                  </a:cubicBezTo>
                  <a:cubicBezTo>
                    <a:pt x="1" y="8562"/>
                    <a:pt x="2472" y="11033"/>
                    <a:pt x="5512" y="11033"/>
                  </a:cubicBezTo>
                  <a:cubicBezTo>
                    <a:pt x="8562" y="11033"/>
                    <a:pt x="11033" y="8562"/>
                    <a:pt x="11033" y="5511"/>
                  </a:cubicBezTo>
                  <a:cubicBezTo>
                    <a:pt x="11033" y="2472"/>
                    <a:pt x="8562" y="1"/>
                    <a:pt x="5512"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36;p58">
              <a:extLst>
                <a:ext uri="{FF2B5EF4-FFF2-40B4-BE49-F238E27FC236}">
                  <a16:creationId xmlns:a16="http://schemas.microsoft.com/office/drawing/2014/main" id="{3E854BB6-358C-4F11-83E6-6976E4918950}"/>
                </a:ext>
              </a:extLst>
            </p:cNvPr>
            <p:cNvSpPr/>
            <p:nvPr/>
          </p:nvSpPr>
          <p:spPr>
            <a:xfrm>
              <a:off x="4827709" y="3672082"/>
              <a:ext cx="248448" cy="493156"/>
            </a:xfrm>
            <a:custGeom>
              <a:avLst/>
              <a:gdLst/>
              <a:ahLst/>
              <a:cxnLst/>
              <a:rect l="l" t="t" r="r" b="b"/>
              <a:pathLst>
                <a:path w="4119" h="8176" extrusionOk="0">
                  <a:moveTo>
                    <a:pt x="1170" y="0"/>
                  </a:moveTo>
                  <a:cubicBezTo>
                    <a:pt x="794" y="498"/>
                    <a:pt x="529" y="1078"/>
                    <a:pt x="387" y="1718"/>
                  </a:cubicBezTo>
                  <a:cubicBezTo>
                    <a:pt x="1" y="3559"/>
                    <a:pt x="662" y="5715"/>
                    <a:pt x="1862" y="7138"/>
                  </a:cubicBezTo>
                  <a:cubicBezTo>
                    <a:pt x="2207" y="7534"/>
                    <a:pt x="2594" y="7880"/>
                    <a:pt x="3021" y="8175"/>
                  </a:cubicBezTo>
                  <a:cubicBezTo>
                    <a:pt x="3712" y="7260"/>
                    <a:pt x="4119" y="6111"/>
                    <a:pt x="4119" y="4870"/>
                  </a:cubicBezTo>
                  <a:cubicBezTo>
                    <a:pt x="4119" y="2756"/>
                    <a:pt x="2929" y="925"/>
                    <a:pt x="1170" y="0"/>
                  </a:cubicBezTo>
                  <a:close/>
                </a:path>
              </a:pathLst>
            </a:custGeom>
            <a:solidFill>
              <a:srgbClr val="1E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37;p58">
              <a:extLst>
                <a:ext uri="{FF2B5EF4-FFF2-40B4-BE49-F238E27FC236}">
                  <a16:creationId xmlns:a16="http://schemas.microsoft.com/office/drawing/2014/main" id="{23DC26AB-DBC8-4265-B2BC-2BFC1B22029F}"/>
                </a:ext>
              </a:extLst>
            </p:cNvPr>
            <p:cNvSpPr/>
            <p:nvPr/>
          </p:nvSpPr>
          <p:spPr>
            <a:xfrm>
              <a:off x="4573836" y="3366033"/>
              <a:ext cx="370470" cy="311600"/>
            </a:xfrm>
            <a:custGeom>
              <a:avLst/>
              <a:gdLst/>
              <a:ahLst/>
              <a:cxnLst/>
              <a:rect l="l" t="t" r="r" b="b"/>
              <a:pathLst>
                <a:path w="6142" h="5166" extrusionOk="0">
                  <a:moveTo>
                    <a:pt x="824" y="0"/>
                  </a:moveTo>
                  <a:cubicBezTo>
                    <a:pt x="316" y="549"/>
                    <a:pt x="0" y="1292"/>
                    <a:pt x="0" y="2095"/>
                  </a:cubicBezTo>
                  <a:cubicBezTo>
                    <a:pt x="0" y="3793"/>
                    <a:pt x="1373" y="5166"/>
                    <a:pt x="3071" y="5166"/>
                  </a:cubicBezTo>
                  <a:cubicBezTo>
                    <a:pt x="4759" y="5166"/>
                    <a:pt x="6141" y="3793"/>
                    <a:pt x="6141" y="2095"/>
                  </a:cubicBezTo>
                  <a:cubicBezTo>
                    <a:pt x="6141" y="1292"/>
                    <a:pt x="5827" y="549"/>
                    <a:pt x="5308"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38;p58">
              <a:extLst>
                <a:ext uri="{FF2B5EF4-FFF2-40B4-BE49-F238E27FC236}">
                  <a16:creationId xmlns:a16="http://schemas.microsoft.com/office/drawing/2014/main" id="{3FE99D06-4386-4277-AF03-2D6F2C7B7393}"/>
                </a:ext>
              </a:extLst>
            </p:cNvPr>
            <p:cNvSpPr/>
            <p:nvPr/>
          </p:nvSpPr>
          <p:spPr>
            <a:xfrm>
              <a:off x="4558515" y="4301312"/>
              <a:ext cx="384584" cy="8625"/>
            </a:xfrm>
            <a:custGeom>
              <a:avLst/>
              <a:gdLst/>
              <a:ahLst/>
              <a:cxnLst/>
              <a:rect l="l" t="t" r="r" b="b"/>
              <a:pathLst>
                <a:path w="6376" h="143" extrusionOk="0">
                  <a:moveTo>
                    <a:pt x="71" y="0"/>
                  </a:moveTo>
                  <a:cubicBezTo>
                    <a:pt x="31" y="0"/>
                    <a:pt x="0" y="31"/>
                    <a:pt x="0" y="71"/>
                  </a:cubicBezTo>
                  <a:cubicBezTo>
                    <a:pt x="0" y="112"/>
                    <a:pt x="31" y="143"/>
                    <a:pt x="71" y="143"/>
                  </a:cubicBezTo>
                  <a:lnTo>
                    <a:pt x="6304" y="143"/>
                  </a:lnTo>
                  <a:cubicBezTo>
                    <a:pt x="6345" y="143"/>
                    <a:pt x="6375" y="112"/>
                    <a:pt x="6375" y="71"/>
                  </a:cubicBezTo>
                  <a:cubicBezTo>
                    <a:pt x="6375" y="31"/>
                    <a:pt x="6345" y="0"/>
                    <a:pt x="630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39;p58">
              <a:extLst>
                <a:ext uri="{FF2B5EF4-FFF2-40B4-BE49-F238E27FC236}">
                  <a16:creationId xmlns:a16="http://schemas.microsoft.com/office/drawing/2014/main" id="{D0955C28-0679-4365-8209-CD0302CF3ACE}"/>
                </a:ext>
              </a:extLst>
            </p:cNvPr>
            <p:cNvSpPr/>
            <p:nvPr/>
          </p:nvSpPr>
          <p:spPr>
            <a:xfrm>
              <a:off x="4627819" y="4301312"/>
              <a:ext cx="8625" cy="152724"/>
            </a:xfrm>
            <a:custGeom>
              <a:avLst/>
              <a:gdLst/>
              <a:ahLst/>
              <a:cxnLst/>
              <a:rect l="l" t="t" r="r" b="b"/>
              <a:pathLst>
                <a:path w="143" h="2532" extrusionOk="0">
                  <a:moveTo>
                    <a:pt x="72" y="0"/>
                  </a:moveTo>
                  <a:cubicBezTo>
                    <a:pt x="31" y="0"/>
                    <a:pt x="0" y="31"/>
                    <a:pt x="0" y="71"/>
                  </a:cubicBezTo>
                  <a:lnTo>
                    <a:pt x="0" y="2461"/>
                  </a:lnTo>
                  <a:cubicBezTo>
                    <a:pt x="0" y="2502"/>
                    <a:pt x="31" y="2532"/>
                    <a:pt x="72" y="2532"/>
                  </a:cubicBezTo>
                  <a:cubicBezTo>
                    <a:pt x="112" y="2532"/>
                    <a:pt x="142" y="2502"/>
                    <a:pt x="142" y="2461"/>
                  </a:cubicBezTo>
                  <a:lnTo>
                    <a:pt x="142" y="71"/>
                  </a:lnTo>
                  <a:cubicBezTo>
                    <a:pt x="142"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40;p58">
              <a:extLst>
                <a:ext uri="{FF2B5EF4-FFF2-40B4-BE49-F238E27FC236}">
                  <a16:creationId xmlns:a16="http://schemas.microsoft.com/office/drawing/2014/main" id="{3E882AE3-0536-419A-84FB-9A0CBACFFC52}"/>
                </a:ext>
              </a:extLst>
            </p:cNvPr>
            <p:cNvSpPr/>
            <p:nvPr/>
          </p:nvSpPr>
          <p:spPr>
            <a:xfrm>
              <a:off x="4845503" y="4301312"/>
              <a:ext cx="8686" cy="152724"/>
            </a:xfrm>
            <a:custGeom>
              <a:avLst/>
              <a:gdLst/>
              <a:ahLst/>
              <a:cxnLst/>
              <a:rect l="l" t="t" r="r" b="b"/>
              <a:pathLst>
                <a:path w="144" h="2532" extrusionOk="0">
                  <a:moveTo>
                    <a:pt x="72" y="0"/>
                  </a:moveTo>
                  <a:cubicBezTo>
                    <a:pt x="31" y="0"/>
                    <a:pt x="1" y="31"/>
                    <a:pt x="1" y="71"/>
                  </a:cubicBezTo>
                  <a:lnTo>
                    <a:pt x="1" y="2461"/>
                  </a:lnTo>
                  <a:cubicBezTo>
                    <a:pt x="1" y="2502"/>
                    <a:pt x="31" y="2532"/>
                    <a:pt x="72" y="2532"/>
                  </a:cubicBezTo>
                  <a:cubicBezTo>
                    <a:pt x="112" y="2532"/>
                    <a:pt x="143" y="2502"/>
                    <a:pt x="143" y="2461"/>
                  </a:cubicBezTo>
                  <a:lnTo>
                    <a:pt x="143" y="71"/>
                  </a:lnTo>
                  <a:cubicBezTo>
                    <a:pt x="143"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41;p58">
              <a:extLst>
                <a:ext uri="{FF2B5EF4-FFF2-40B4-BE49-F238E27FC236}">
                  <a16:creationId xmlns:a16="http://schemas.microsoft.com/office/drawing/2014/main" id="{2E55F78C-21BD-4B37-B1F2-E6FAB40F01A7}"/>
                </a:ext>
              </a:extLst>
            </p:cNvPr>
            <p:cNvSpPr/>
            <p:nvPr/>
          </p:nvSpPr>
          <p:spPr>
            <a:xfrm>
              <a:off x="4750444" y="3115233"/>
              <a:ext cx="299959" cy="180952"/>
            </a:xfrm>
            <a:custGeom>
              <a:avLst/>
              <a:gdLst/>
              <a:ahLst/>
              <a:cxnLst/>
              <a:rect l="l" t="t" r="r" b="b"/>
              <a:pathLst>
                <a:path w="4973" h="3000" extrusionOk="0">
                  <a:moveTo>
                    <a:pt x="3082" y="0"/>
                  </a:moveTo>
                  <a:lnTo>
                    <a:pt x="1" y="2999"/>
                  </a:lnTo>
                  <a:lnTo>
                    <a:pt x="4007" y="2999"/>
                  </a:lnTo>
                  <a:cubicBezTo>
                    <a:pt x="4973" y="498"/>
                    <a:pt x="3082" y="0"/>
                    <a:pt x="308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42;p58">
              <a:extLst>
                <a:ext uri="{FF2B5EF4-FFF2-40B4-BE49-F238E27FC236}">
                  <a16:creationId xmlns:a16="http://schemas.microsoft.com/office/drawing/2014/main" id="{2319C3D7-1CB4-4785-973D-54D0A7A84155}"/>
                </a:ext>
              </a:extLst>
            </p:cNvPr>
            <p:cNvSpPr/>
            <p:nvPr/>
          </p:nvSpPr>
          <p:spPr>
            <a:xfrm>
              <a:off x="4920959" y="3122592"/>
              <a:ext cx="163159" cy="148441"/>
            </a:xfrm>
            <a:custGeom>
              <a:avLst/>
              <a:gdLst/>
              <a:ahLst/>
              <a:cxnLst/>
              <a:rect l="l" t="t" r="r" b="b"/>
              <a:pathLst>
                <a:path w="2705" h="2461" extrusionOk="0">
                  <a:moveTo>
                    <a:pt x="1353" y="0"/>
                  </a:moveTo>
                  <a:cubicBezTo>
                    <a:pt x="1040" y="0"/>
                    <a:pt x="727" y="122"/>
                    <a:pt x="488" y="366"/>
                  </a:cubicBezTo>
                  <a:cubicBezTo>
                    <a:pt x="0" y="844"/>
                    <a:pt x="0" y="1617"/>
                    <a:pt x="488" y="2095"/>
                  </a:cubicBezTo>
                  <a:cubicBezTo>
                    <a:pt x="727" y="2339"/>
                    <a:pt x="1040" y="2461"/>
                    <a:pt x="1353" y="2461"/>
                  </a:cubicBezTo>
                  <a:cubicBezTo>
                    <a:pt x="1665" y="2461"/>
                    <a:pt x="1978" y="2339"/>
                    <a:pt x="2217" y="2095"/>
                  </a:cubicBezTo>
                  <a:cubicBezTo>
                    <a:pt x="2705" y="1617"/>
                    <a:pt x="2705" y="844"/>
                    <a:pt x="2217" y="366"/>
                  </a:cubicBezTo>
                  <a:cubicBezTo>
                    <a:pt x="1978" y="122"/>
                    <a:pt x="1665" y="0"/>
                    <a:pt x="13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43;p58">
              <a:extLst>
                <a:ext uri="{FF2B5EF4-FFF2-40B4-BE49-F238E27FC236}">
                  <a16:creationId xmlns:a16="http://schemas.microsoft.com/office/drawing/2014/main" id="{ADFCBE52-D046-4F6B-A0E4-EAC15A86B3F0}"/>
                </a:ext>
              </a:extLst>
            </p:cNvPr>
            <p:cNvSpPr/>
            <p:nvPr/>
          </p:nvSpPr>
          <p:spPr>
            <a:xfrm>
              <a:off x="4757199" y="2800015"/>
              <a:ext cx="460645" cy="277219"/>
            </a:xfrm>
            <a:custGeom>
              <a:avLst/>
              <a:gdLst/>
              <a:ahLst/>
              <a:cxnLst/>
              <a:rect l="l" t="t" r="r" b="b"/>
              <a:pathLst>
                <a:path w="7637" h="4596" extrusionOk="0">
                  <a:moveTo>
                    <a:pt x="4719" y="0"/>
                  </a:moveTo>
                  <a:lnTo>
                    <a:pt x="1" y="4596"/>
                  </a:lnTo>
                  <a:lnTo>
                    <a:pt x="6152" y="4596"/>
                  </a:lnTo>
                  <a:cubicBezTo>
                    <a:pt x="7636" y="762"/>
                    <a:pt x="4719" y="0"/>
                    <a:pt x="471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44;p58">
              <a:extLst>
                <a:ext uri="{FF2B5EF4-FFF2-40B4-BE49-F238E27FC236}">
                  <a16:creationId xmlns:a16="http://schemas.microsoft.com/office/drawing/2014/main" id="{06C1BD05-9CF5-45EE-9BB1-AFF2E3C7F216}"/>
                </a:ext>
              </a:extLst>
            </p:cNvPr>
            <p:cNvSpPr/>
            <p:nvPr/>
          </p:nvSpPr>
          <p:spPr>
            <a:xfrm>
              <a:off x="5030736" y="2811596"/>
              <a:ext cx="226975" cy="226975"/>
            </a:xfrm>
            <a:custGeom>
              <a:avLst/>
              <a:gdLst/>
              <a:ahLst/>
              <a:cxnLst/>
              <a:rect l="l" t="t" r="r" b="b"/>
              <a:pathLst>
                <a:path w="3763" h="3763" extrusionOk="0">
                  <a:moveTo>
                    <a:pt x="1881" y="1"/>
                  </a:moveTo>
                  <a:cubicBezTo>
                    <a:pt x="834" y="1"/>
                    <a:pt x="1" y="845"/>
                    <a:pt x="1" y="1882"/>
                  </a:cubicBezTo>
                  <a:cubicBezTo>
                    <a:pt x="1" y="2919"/>
                    <a:pt x="834" y="3763"/>
                    <a:pt x="1881" y="3763"/>
                  </a:cubicBezTo>
                  <a:cubicBezTo>
                    <a:pt x="2918" y="3763"/>
                    <a:pt x="3763" y="2919"/>
                    <a:pt x="3763" y="1882"/>
                  </a:cubicBezTo>
                  <a:cubicBezTo>
                    <a:pt x="3763"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45;p58">
              <a:extLst>
                <a:ext uri="{FF2B5EF4-FFF2-40B4-BE49-F238E27FC236}">
                  <a16:creationId xmlns:a16="http://schemas.microsoft.com/office/drawing/2014/main" id="{57247238-9739-490B-BE3A-F6CC448EA2B3}"/>
                </a:ext>
              </a:extLst>
            </p:cNvPr>
            <p:cNvSpPr/>
            <p:nvPr/>
          </p:nvSpPr>
          <p:spPr>
            <a:xfrm>
              <a:off x="4752313" y="2459585"/>
              <a:ext cx="504194" cy="303035"/>
            </a:xfrm>
            <a:custGeom>
              <a:avLst/>
              <a:gdLst/>
              <a:ahLst/>
              <a:cxnLst/>
              <a:rect l="l" t="t" r="r" b="b"/>
              <a:pathLst>
                <a:path w="8359" h="5024" extrusionOk="0">
                  <a:moveTo>
                    <a:pt x="5166" y="1"/>
                  </a:moveTo>
                  <a:lnTo>
                    <a:pt x="0" y="5023"/>
                  </a:lnTo>
                  <a:lnTo>
                    <a:pt x="6731" y="5023"/>
                  </a:lnTo>
                  <a:cubicBezTo>
                    <a:pt x="8358" y="834"/>
                    <a:pt x="5166" y="1"/>
                    <a:pt x="516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46;p58">
              <a:extLst>
                <a:ext uri="{FF2B5EF4-FFF2-40B4-BE49-F238E27FC236}">
                  <a16:creationId xmlns:a16="http://schemas.microsoft.com/office/drawing/2014/main" id="{7410DCF9-B506-4E28-AF99-D5C845161CA3}"/>
                </a:ext>
              </a:extLst>
            </p:cNvPr>
            <p:cNvSpPr/>
            <p:nvPr/>
          </p:nvSpPr>
          <p:spPr>
            <a:xfrm>
              <a:off x="5051606" y="2471890"/>
              <a:ext cx="248387" cy="248448"/>
            </a:xfrm>
            <a:custGeom>
              <a:avLst/>
              <a:gdLst/>
              <a:ahLst/>
              <a:cxnLst/>
              <a:rect l="l" t="t" r="r" b="b"/>
              <a:pathLst>
                <a:path w="4118" h="4119" extrusionOk="0">
                  <a:moveTo>
                    <a:pt x="2054" y="0"/>
                  </a:moveTo>
                  <a:cubicBezTo>
                    <a:pt x="915" y="0"/>
                    <a:pt x="0" y="926"/>
                    <a:pt x="0" y="2064"/>
                  </a:cubicBezTo>
                  <a:cubicBezTo>
                    <a:pt x="0" y="3203"/>
                    <a:pt x="915" y="4118"/>
                    <a:pt x="2054" y="4118"/>
                  </a:cubicBezTo>
                  <a:cubicBezTo>
                    <a:pt x="3193" y="4118"/>
                    <a:pt x="4118" y="3203"/>
                    <a:pt x="4118" y="2064"/>
                  </a:cubicBezTo>
                  <a:cubicBezTo>
                    <a:pt x="4118"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47;p58">
              <a:extLst>
                <a:ext uri="{FF2B5EF4-FFF2-40B4-BE49-F238E27FC236}">
                  <a16:creationId xmlns:a16="http://schemas.microsoft.com/office/drawing/2014/main" id="{E1724824-2090-4190-BE21-AF96FA5274BE}"/>
                </a:ext>
              </a:extLst>
            </p:cNvPr>
            <p:cNvSpPr/>
            <p:nvPr/>
          </p:nvSpPr>
          <p:spPr>
            <a:xfrm>
              <a:off x="4468342" y="3115233"/>
              <a:ext cx="300562" cy="180952"/>
            </a:xfrm>
            <a:custGeom>
              <a:avLst/>
              <a:gdLst/>
              <a:ahLst/>
              <a:cxnLst/>
              <a:rect l="l" t="t" r="r" b="b"/>
              <a:pathLst>
                <a:path w="4983" h="3000" extrusionOk="0">
                  <a:moveTo>
                    <a:pt x="1902" y="0"/>
                  </a:moveTo>
                  <a:cubicBezTo>
                    <a:pt x="1902" y="0"/>
                    <a:pt x="0" y="498"/>
                    <a:pt x="967" y="2999"/>
                  </a:cubicBezTo>
                  <a:lnTo>
                    <a:pt x="4983" y="2999"/>
                  </a:lnTo>
                  <a:lnTo>
                    <a:pt x="1902"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48;p58">
              <a:extLst>
                <a:ext uri="{FF2B5EF4-FFF2-40B4-BE49-F238E27FC236}">
                  <a16:creationId xmlns:a16="http://schemas.microsoft.com/office/drawing/2014/main" id="{204876B3-C79F-4713-93BD-E601BFBCD586}"/>
                </a:ext>
              </a:extLst>
            </p:cNvPr>
            <p:cNvSpPr/>
            <p:nvPr/>
          </p:nvSpPr>
          <p:spPr>
            <a:xfrm>
              <a:off x="4435228" y="3122592"/>
              <a:ext cx="162616" cy="148441"/>
            </a:xfrm>
            <a:custGeom>
              <a:avLst/>
              <a:gdLst/>
              <a:ahLst/>
              <a:cxnLst/>
              <a:rect l="l" t="t" r="r" b="b"/>
              <a:pathLst>
                <a:path w="2696" h="2461" extrusionOk="0">
                  <a:moveTo>
                    <a:pt x="1348" y="0"/>
                  </a:moveTo>
                  <a:cubicBezTo>
                    <a:pt x="1033" y="0"/>
                    <a:pt x="717" y="122"/>
                    <a:pt x="479" y="366"/>
                  </a:cubicBezTo>
                  <a:cubicBezTo>
                    <a:pt x="0" y="844"/>
                    <a:pt x="0" y="1617"/>
                    <a:pt x="479" y="2095"/>
                  </a:cubicBezTo>
                  <a:cubicBezTo>
                    <a:pt x="717" y="2339"/>
                    <a:pt x="1033" y="2461"/>
                    <a:pt x="1348" y="2461"/>
                  </a:cubicBezTo>
                  <a:cubicBezTo>
                    <a:pt x="1663" y="2461"/>
                    <a:pt x="1978" y="2339"/>
                    <a:pt x="2217" y="2095"/>
                  </a:cubicBezTo>
                  <a:cubicBezTo>
                    <a:pt x="2695" y="1617"/>
                    <a:pt x="2695" y="844"/>
                    <a:pt x="2217" y="366"/>
                  </a:cubicBezTo>
                  <a:cubicBezTo>
                    <a:pt x="1978" y="122"/>
                    <a:pt x="1663" y="0"/>
                    <a:pt x="13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49;p58">
              <a:extLst>
                <a:ext uri="{FF2B5EF4-FFF2-40B4-BE49-F238E27FC236}">
                  <a16:creationId xmlns:a16="http://schemas.microsoft.com/office/drawing/2014/main" id="{4C89ECE1-D328-4331-905E-9923DB16E0B5}"/>
                </a:ext>
              </a:extLst>
            </p:cNvPr>
            <p:cNvSpPr/>
            <p:nvPr/>
          </p:nvSpPr>
          <p:spPr>
            <a:xfrm>
              <a:off x="4300962" y="2800015"/>
              <a:ext cx="460584" cy="277219"/>
            </a:xfrm>
            <a:custGeom>
              <a:avLst/>
              <a:gdLst/>
              <a:ahLst/>
              <a:cxnLst/>
              <a:rect l="l" t="t" r="r" b="b"/>
              <a:pathLst>
                <a:path w="7636" h="4596" extrusionOk="0">
                  <a:moveTo>
                    <a:pt x="2918" y="0"/>
                  </a:moveTo>
                  <a:cubicBezTo>
                    <a:pt x="2918" y="0"/>
                    <a:pt x="0" y="762"/>
                    <a:pt x="1494" y="4596"/>
                  </a:cubicBezTo>
                  <a:lnTo>
                    <a:pt x="7636" y="4596"/>
                  </a:lnTo>
                  <a:lnTo>
                    <a:pt x="291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0;p58">
              <a:extLst>
                <a:ext uri="{FF2B5EF4-FFF2-40B4-BE49-F238E27FC236}">
                  <a16:creationId xmlns:a16="http://schemas.microsoft.com/office/drawing/2014/main" id="{14F7E97C-9336-497E-B933-25C933D9545F}"/>
                </a:ext>
              </a:extLst>
            </p:cNvPr>
            <p:cNvSpPr/>
            <p:nvPr/>
          </p:nvSpPr>
          <p:spPr>
            <a:xfrm>
              <a:off x="4261696" y="2811596"/>
              <a:ext cx="226975" cy="226975"/>
            </a:xfrm>
            <a:custGeom>
              <a:avLst/>
              <a:gdLst/>
              <a:ahLst/>
              <a:cxnLst/>
              <a:rect l="l" t="t" r="r" b="b"/>
              <a:pathLst>
                <a:path w="3763" h="3763" extrusionOk="0">
                  <a:moveTo>
                    <a:pt x="1881" y="1"/>
                  </a:moveTo>
                  <a:cubicBezTo>
                    <a:pt x="834" y="1"/>
                    <a:pt x="0" y="845"/>
                    <a:pt x="0" y="1882"/>
                  </a:cubicBezTo>
                  <a:cubicBezTo>
                    <a:pt x="0" y="2919"/>
                    <a:pt x="834" y="3763"/>
                    <a:pt x="1881" y="3763"/>
                  </a:cubicBezTo>
                  <a:cubicBezTo>
                    <a:pt x="2918" y="3763"/>
                    <a:pt x="3762" y="2919"/>
                    <a:pt x="3762" y="1882"/>
                  </a:cubicBezTo>
                  <a:cubicBezTo>
                    <a:pt x="3762"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51;p58">
              <a:extLst>
                <a:ext uri="{FF2B5EF4-FFF2-40B4-BE49-F238E27FC236}">
                  <a16:creationId xmlns:a16="http://schemas.microsoft.com/office/drawing/2014/main" id="{B714E856-7DA4-41C4-97E0-4915BF945BBA}"/>
                </a:ext>
              </a:extLst>
            </p:cNvPr>
            <p:cNvSpPr/>
            <p:nvPr/>
          </p:nvSpPr>
          <p:spPr>
            <a:xfrm>
              <a:off x="4262902" y="2459585"/>
              <a:ext cx="503530" cy="303035"/>
            </a:xfrm>
            <a:custGeom>
              <a:avLst/>
              <a:gdLst/>
              <a:ahLst/>
              <a:cxnLst/>
              <a:rect l="l" t="t" r="r" b="b"/>
              <a:pathLst>
                <a:path w="8348" h="5024" extrusionOk="0">
                  <a:moveTo>
                    <a:pt x="3183" y="1"/>
                  </a:moveTo>
                  <a:cubicBezTo>
                    <a:pt x="3183" y="1"/>
                    <a:pt x="1" y="834"/>
                    <a:pt x="1628" y="5023"/>
                  </a:cubicBezTo>
                  <a:lnTo>
                    <a:pt x="8348" y="5023"/>
                  </a:lnTo>
                  <a:lnTo>
                    <a:pt x="3183"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52;p58">
              <a:extLst>
                <a:ext uri="{FF2B5EF4-FFF2-40B4-BE49-F238E27FC236}">
                  <a16:creationId xmlns:a16="http://schemas.microsoft.com/office/drawing/2014/main" id="{E6BDD842-0556-400D-AFE1-811F7D5E4A61}"/>
                </a:ext>
              </a:extLst>
            </p:cNvPr>
            <p:cNvSpPr/>
            <p:nvPr/>
          </p:nvSpPr>
          <p:spPr>
            <a:xfrm>
              <a:off x="4219354" y="2471890"/>
              <a:ext cx="248448" cy="248448"/>
            </a:xfrm>
            <a:custGeom>
              <a:avLst/>
              <a:gdLst/>
              <a:ahLst/>
              <a:cxnLst/>
              <a:rect l="l" t="t" r="r" b="b"/>
              <a:pathLst>
                <a:path w="4119" h="4119" extrusionOk="0">
                  <a:moveTo>
                    <a:pt x="2054" y="0"/>
                  </a:moveTo>
                  <a:cubicBezTo>
                    <a:pt x="915" y="0"/>
                    <a:pt x="0" y="926"/>
                    <a:pt x="0" y="2064"/>
                  </a:cubicBezTo>
                  <a:cubicBezTo>
                    <a:pt x="0" y="3203"/>
                    <a:pt x="915" y="4118"/>
                    <a:pt x="2054" y="4118"/>
                  </a:cubicBezTo>
                  <a:cubicBezTo>
                    <a:pt x="3193" y="4118"/>
                    <a:pt x="4119" y="3203"/>
                    <a:pt x="4119" y="2064"/>
                  </a:cubicBezTo>
                  <a:cubicBezTo>
                    <a:pt x="4119"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53;p58">
              <a:extLst>
                <a:ext uri="{FF2B5EF4-FFF2-40B4-BE49-F238E27FC236}">
                  <a16:creationId xmlns:a16="http://schemas.microsoft.com/office/drawing/2014/main" id="{6B147CBC-1E22-45FC-B8DE-8E376FE03C0D}"/>
                </a:ext>
              </a:extLst>
            </p:cNvPr>
            <p:cNvSpPr/>
            <p:nvPr/>
          </p:nvSpPr>
          <p:spPr>
            <a:xfrm>
              <a:off x="4580591" y="2193827"/>
              <a:ext cx="339829" cy="469451"/>
            </a:xfrm>
            <a:custGeom>
              <a:avLst/>
              <a:gdLst/>
              <a:ahLst/>
              <a:cxnLst/>
              <a:rect l="l" t="t" r="r" b="b"/>
              <a:pathLst>
                <a:path w="5634" h="7783" extrusionOk="0">
                  <a:moveTo>
                    <a:pt x="3088" y="1"/>
                  </a:moveTo>
                  <a:cubicBezTo>
                    <a:pt x="1405" y="1"/>
                    <a:pt x="1" y="1478"/>
                    <a:pt x="1" y="1478"/>
                  </a:cubicBezTo>
                  <a:lnTo>
                    <a:pt x="2979" y="7782"/>
                  </a:lnTo>
                  <a:lnTo>
                    <a:pt x="5633" y="1417"/>
                  </a:lnTo>
                  <a:cubicBezTo>
                    <a:pt x="4807" y="357"/>
                    <a:pt x="3914" y="1"/>
                    <a:pt x="308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54;p58">
              <a:extLst>
                <a:ext uri="{FF2B5EF4-FFF2-40B4-BE49-F238E27FC236}">
                  <a16:creationId xmlns:a16="http://schemas.microsoft.com/office/drawing/2014/main" id="{4611F678-20C0-444F-8945-C76872321AA6}"/>
                </a:ext>
              </a:extLst>
            </p:cNvPr>
            <p:cNvSpPr/>
            <p:nvPr/>
          </p:nvSpPr>
          <p:spPr>
            <a:xfrm>
              <a:off x="4605140" y="2076329"/>
              <a:ext cx="285181" cy="252007"/>
            </a:xfrm>
            <a:custGeom>
              <a:avLst/>
              <a:gdLst/>
              <a:ahLst/>
              <a:cxnLst/>
              <a:rect l="l" t="t" r="r" b="b"/>
              <a:pathLst>
                <a:path w="4728" h="4178" extrusionOk="0">
                  <a:moveTo>
                    <a:pt x="2352" y="0"/>
                  </a:moveTo>
                  <a:cubicBezTo>
                    <a:pt x="1516" y="0"/>
                    <a:pt x="729" y="504"/>
                    <a:pt x="417" y="1332"/>
                  </a:cubicBezTo>
                  <a:cubicBezTo>
                    <a:pt x="0" y="2410"/>
                    <a:pt x="529" y="3620"/>
                    <a:pt x="1607" y="4036"/>
                  </a:cubicBezTo>
                  <a:cubicBezTo>
                    <a:pt x="1854" y="4132"/>
                    <a:pt x="2109" y="4178"/>
                    <a:pt x="2359" y="4178"/>
                  </a:cubicBezTo>
                  <a:cubicBezTo>
                    <a:pt x="3198" y="4178"/>
                    <a:pt x="3990" y="3667"/>
                    <a:pt x="4311" y="2837"/>
                  </a:cubicBezTo>
                  <a:cubicBezTo>
                    <a:pt x="4728" y="1759"/>
                    <a:pt x="4189" y="549"/>
                    <a:pt x="3111" y="143"/>
                  </a:cubicBezTo>
                  <a:cubicBezTo>
                    <a:pt x="2862" y="46"/>
                    <a:pt x="2605" y="0"/>
                    <a:pt x="235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55;p58">
              <a:extLst>
                <a:ext uri="{FF2B5EF4-FFF2-40B4-BE49-F238E27FC236}">
                  <a16:creationId xmlns:a16="http://schemas.microsoft.com/office/drawing/2014/main" id="{A2094465-9C72-41FC-8635-A02C55AA7DC3}"/>
                </a:ext>
              </a:extLst>
            </p:cNvPr>
            <p:cNvSpPr/>
            <p:nvPr/>
          </p:nvSpPr>
          <p:spPr>
            <a:xfrm>
              <a:off x="4751650" y="2151726"/>
              <a:ext cx="8686" cy="1267090"/>
            </a:xfrm>
            <a:custGeom>
              <a:avLst/>
              <a:gdLst/>
              <a:ahLst/>
              <a:cxnLst/>
              <a:rect l="l" t="t" r="r" b="b"/>
              <a:pathLst>
                <a:path w="144" h="21007" extrusionOk="0">
                  <a:moveTo>
                    <a:pt x="52" y="1"/>
                  </a:moveTo>
                  <a:cubicBezTo>
                    <a:pt x="21" y="1"/>
                    <a:pt x="1" y="31"/>
                    <a:pt x="1" y="62"/>
                  </a:cubicBezTo>
                  <a:lnTo>
                    <a:pt x="42" y="20956"/>
                  </a:lnTo>
                  <a:cubicBezTo>
                    <a:pt x="42" y="20987"/>
                    <a:pt x="62" y="21007"/>
                    <a:pt x="93" y="21007"/>
                  </a:cubicBezTo>
                  <a:cubicBezTo>
                    <a:pt x="123" y="21007"/>
                    <a:pt x="143" y="20987"/>
                    <a:pt x="143" y="20956"/>
                  </a:cubicBezTo>
                  <a:lnTo>
                    <a:pt x="103" y="62"/>
                  </a:lnTo>
                  <a:cubicBezTo>
                    <a:pt x="103" y="31"/>
                    <a:pt x="82" y="1"/>
                    <a:pt x="5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56;p58">
              <a:extLst>
                <a:ext uri="{FF2B5EF4-FFF2-40B4-BE49-F238E27FC236}">
                  <a16:creationId xmlns:a16="http://schemas.microsoft.com/office/drawing/2014/main" id="{3D505459-51AB-4F62-935C-44D533AFFB13}"/>
                </a:ext>
              </a:extLst>
            </p:cNvPr>
            <p:cNvSpPr/>
            <p:nvPr/>
          </p:nvSpPr>
          <p:spPr>
            <a:xfrm>
              <a:off x="4339565" y="2593067"/>
              <a:ext cx="839680" cy="172629"/>
            </a:xfrm>
            <a:custGeom>
              <a:avLst/>
              <a:gdLst/>
              <a:ahLst/>
              <a:cxnLst/>
              <a:rect l="l" t="t" r="r" b="b"/>
              <a:pathLst>
                <a:path w="13921" h="2862" extrusionOk="0">
                  <a:moveTo>
                    <a:pt x="59" y="1"/>
                  </a:moveTo>
                  <a:cubicBezTo>
                    <a:pt x="37" y="1"/>
                    <a:pt x="18" y="12"/>
                    <a:pt x="11" y="35"/>
                  </a:cubicBezTo>
                  <a:cubicBezTo>
                    <a:pt x="0" y="55"/>
                    <a:pt x="21" y="86"/>
                    <a:pt x="41" y="96"/>
                  </a:cubicBezTo>
                  <a:lnTo>
                    <a:pt x="6823" y="2862"/>
                  </a:lnTo>
                  <a:lnTo>
                    <a:pt x="6864" y="2862"/>
                  </a:lnTo>
                  <a:lnTo>
                    <a:pt x="13879" y="96"/>
                  </a:lnTo>
                  <a:cubicBezTo>
                    <a:pt x="13910" y="86"/>
                    <a:pt x="13920" y="55"/>
                    <a:pt x="13910" y="35"/>
                  </a:cubicBezTo>
                  <a:cubicBezTo>
                    <a:pt x="13902" y="12"/>
                    <a:pt x="13883" y="1"/>
                    <a:pt x="13861" y="1"/>
                  </a:cubicBezTo>
                  <a:cubicBezTo>
                    <a:pt x="13854" y="1"/>
                    <a:pt x="13846" y="2"/>
                    <a:pt x="13839" y="4"/>
                  </a:cubicBezTo>
                  <a:lnTo>
                    <a:pt x="6843" y="2749"/>
                  </a:lnTo>
                  <a:lnTo>
                    <a:pt x="82" y="4"/>
                  </a:lnTo>
                  <a:cubicBezTo>
                    <a:pt x="74" y="2"/>
                    <a:pt x="67" y="1"/>
                    <a:pt x="5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57;p58">
              <a:extLst>
                <a:ext uri="{FF2B5EF4-FFF2-40B4-BE49-F238E27FC236}">
                  <a16:creationId xmlns:a16="http://schemas.microsoft.com/office/drawing/2014/main" id="{546EF8DF-9E56-4B97-BEA0-B43BB3C10826}"/>
                </a:ext>
              </a:extLst>
            </p:cNvPr>
            <p:cNvSpPr/>
            <p:nvPr/>
          </p:nvSpPr>
          <p:spPr>
            <a:xfrm>
              <a:off x="4371412" y="2921856"/>
              <a:ext cx="775924" cy="158454"/>
            </a:xfrm>
            <a:custGeom>
              <a:avLst/>
              <a:gdLst/>
              <a:ahLst/>
              <a:cxnLst/>
              <a:rect l="l" t="t" r="r" b="b"/>
              <a:pathLst>
                <a:path w="12864" h="2627" extrusionOk="0">
                  <a:moveTo>
                    <a:pt x="66" y="1"/>
                  </a:moveTo>
                  <a:cubicBezTo>
                    <a:pt x="42" y="1"/>
                    <a:pt x="20" y="17"/>
                    <a:pt x="12" y="34"/>
                  </a:cubicBezTo>
                  <a:cubicBezTo>
                    <a:pt x="1" y="64"/>
                    <a:pt x="12" y="95"/>
                    <a:pt x="42" y="105"/>
                  </a:cubicBezTo>
                  <a:lnTo>
                    <a:pt x="6447" y="2626"/>
                  </a:lnTo>
                  <a:lnTo>
                    <a:pt x="6488" y="2626"/>
                  </a:lnTo>
                  <a:lnTo>
                    <a:pt x="12832" y="105"/>
                  </a:lnTo>
                  <a:cubicBezTo>
                    <a:pt x="12853" y="95"/>
                    <a:pt x="12863" y="64"/>
                    <a:pt x="12853" y="34"/>
                  </a:cubicBezTo>
                  <a:cubicBezTo>
                    <a:pt x="12845" y="17"/>
                    <a:pt x="12822" y="1"/>
                    <a:pt x="12803" y="1"/>
                  </a:cubicBezTo>
                  <a:cubicBezTo>
                    <a:pt x="12799" y="1"/>
                    <a:pt x="12795" y="1"/>
                    <a:pt x="12792" y="3"/>
                  </a:cubicBezTo>
                  <a:lnTo>
                    <a:pt x="6468" y="2525"/>
                  </a:lnTo>
                  <a:lnTo>
                    <a:pt x="82" y="3"/>
                  </a:lnTo>
                  <a:cubicBezTo>
                    <a:pt x="77" y="1"/>
                    <a:pt x="72" y="1"/>
                    <a:pt x="6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58;p58">
              <a:extLst>
                <a:ext uri="{FF2B5EF4-FFF2-40B4-BE49-F238E27FC236}">
                  <a16:creationId xmlns:a16="http://schemas.microsoft.com/office/drawing/2014/main" id="{A159DB3C-3945-44AA-B81B-AD29C42042D8}"/>
                </a:ext>
              </a:extLst>
            </p:cNvPr>
            <p:cNvSpPr/>
            <p:nvPr/>
          </p:nvSpPr>
          <p:spPr>
            <a:xfrm>
              <a:off x="4534570" y="3193465"/>
              <a:ext cx="449607" cy="105797"/>
            </a:xfrm>
            <a:custGeom>
              <a:avLst/>
              <a:gdLst/>
              <a:ahLst/>
              <a:cxnLst/>
              <a:rect l="l" t="t" r="r" b="b"/>
              <a:pathLst>
                <a:path w="7454" h="1754" extrusionOk="0">
                  <a:moveTo>
                    <a:pt x="7400" y="1"/>
                  </a:moveTo>
                  <a:cubicBezTo>
                    <a:pt x="7394" y="1"/>
                    <a:pt x="7388" y="2"/>
                    <a:pt x="7382" y="5"/>
                  </a:cubicBezTo>
                  <a:lnTo>
                    <a:pt x="3580" y="1641"/>
                  </a:lnTo>
                  <a:lnTo>
                    <a:pt x="82" y="76"/>
                  </a:lnTo>
                  <a:cubicBezTo>
                    <a:pt x="73" y="70"/>
                    <a:pt x="64" y="67"/>
                    <a:pt x="56" y="67"/>
                  </a:cubicBezTo>
                  <a:cubicBezTo>
                    <a:pt x="35" y="67"/>
                    <a:pt x="18" y="81"/>
                    <a:pt x="11" y="96"/>
                  </a:cubicBezTo>
                  <a:cubicBezTo>
                    <a:pt x="1" y="127"/>
                    <a:pt x="11" y="157"/>
                    <a:pt x="31" y="167"/>
                  </a:cubicBezTo>
                  <a:lnTo>
                    <a:pt x="3549" y="1743"/>
                  </a:lnTo>
                  <a:cubicBezTo>
                    <a:pt x="3559" y="1754"/>
                    <a:pt x="3570" y="1754"/>
                    <a:pt x="3580" y="1754"/>
                  </a:cubicBezTo>
                  <a:cubicBezTo>
                    <a:pt x="3580" y="1754"/>
                    <a:pt x="3590" y="1754"/>
                    <a:pt x="3600" y="1743"/>
                  </a:cubicBezTo>
                  <a:lnTo>
                    <a:pt x="7423" y="96"/>
                  </a:lnTo>
                  <a:cubicBezTo>
                    <a:pt x="7443" y="86"/>
                    <a:pt x="7454" y="55"/>
                    <a:pt x="7443" y="25"/>
                  </a:cubicBezTo>
                  <a:cubicBezTo>
                    <a:pt x="7436" y="10"/>
                    <a:pt x="7418" y="1"/>
                    <a:pt x="740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59;p58">
              <a:extLst>
                <a:ext uri="{FF2B5EF4-FFF2-40B4-BE49-F238E27FC236}">
                  <a16:creationId xmlns:a16="http://schemas.microsoft.com/office/drawing/2014/main" id="{01AAFE71-E9FF-4BB7-A1D9-48FCDF70A053}"/>
                </a:ext>
              </a:extLst>
            </p:cNvPr>
            <p:cNvSpPr/>
            <p:nvPr/>
          </p:nvSpPr>
          <p:spPr>
            <a:xfrm>
              <a:off x="4689101" y="2276220"/>
              <a:ext cx="68762" cy="176730"/>
            </a:xfrm>
            <a:custGeom>
              <a:avLst/>
              <a:gdLst/>
              <a:ahLst/>
              <a:cxnLst/>
              <a:rect l="l" t="t" r="r" b="b"/>
              <a:pathLst>
                <a:path w="1140" h="2930" extrusionOk="0">
                  <a:moveTo>
                    <a:pt x="93" y="1"/>
                  </a:moveTo>
                  <a:cubicBezTo>
                    <a:pt x="62" y="1"/>
                    <a:pt x="41" y="21"/>
                    <a:pt x="41" y="51"/>
                  </a:cubicBezTo>
                  <a:cubicBezTo>
                    <a:pt x="41" y="62"/>
                    <a:pt x="1" y="1424"/>
                    <a:pt x="1038" y="2909"/>
                  </a:cubicBezTo>
                  <a:cubicBezTo>
                    <a:pt x="1048" y="2919"/>
                    <a:pt x="1058" y="2929"/>
                    <a:pt x="1079" y="2929"/>
                  </a:cubicBezTo>
                  <a:cubicBezTo>
                    <a:pt x="1089" y="2929"/>
                    <a:pt x="1099" y="2929"/>
                    <a:pt x="1109" y="2919"/>
                  </a:cubicBezTo>
                  <a:cubicBezTo>
                    <a:pt x="1130" y="2898"/>
                    <a:pt x="1140" y="2868"/>
                    <a:pt x="1119" y="2848"/>
                  </a:cubicBezTo>
                  <a:cubicBezTo>
                    <a:pt x="102" y="1394"/>
                    <a:pt x="143" y="72"/>
                    <a:pt x="143" y="51"/>
                  </a:cubicBezTo>
                  <a:cubicBezTo>
                    <a:pt x="143" y="31"/>
                    <a:pt x="123" y="1"/>
                    <a:pt x="9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60;p58">
              <a:extLst>
                <a:ext uri="{FF2B5EF4-FFF2-40B4-BE49-F238E27FC236}">
                  <a16:creationId xmlns:a16="http://schemas.microsoft.com/office/drawing/2014/main" id="{E29F6975-156D-45B0-A82B-453DDA5432E6}"/>
                </a:ext>
              </a:extLst>
            </p:cNvPr>
            <p:cNvSpPr/>
            <p:nvPr/>
          </p:nvSpPr>
          <p:spPr>
            <a:xfrm>
              <a:off x="4638857" y="2290817"/>
              <a:ext cx="76060" cy="83600"/>
            </a:xfrm>
            <a:custGeom>
              <a:avLst/>
              <a:gdLst/>
              <a:ahLst/>
              <a:cxnLst/>
              <a:rect l="l" t="t" r="r" b="b"/>
              <a:pathLst>
                <a:path w="1261" h="1386" extrusionOk="0">
                  <a:moveTo>
                    <a:pt x="57" y="0"/>
                  </a:moveTo>
                  <a:cubicBezTo>
                    <a:pt x="52" y="0"/>
                    <a:pt x="46" y="1"/>
                    <a:pt x="41" y="3"/>
                  </a:cubicBezTo>
                  <a:cubicBezTo>
                    <a:pt x="20" y="13"/>
                    <a:pt x="0" y="44"/>
                    <a:pt x="11" y="64"/>
                  </a:cubicBezTo>
                  <a:cubicBezTo>
                    <a:pt x="20" y="114"/>
                    <a:pt x="377" y="1284"/>
                    <a:pt x="1190" y="1386"/>
                  </a:cubicBezTo>
                  <a:lnTo>
                    <a:pt x="1200" y="1386"/>
                  </a:lnTo>
                  <a:cubicBezTo>
                    <a:pt x="1231" y="1386"/>
                    <a:pt x="1251" y="1365"/>
                    <a:pt x="1251" y="1345"/>
                  </a:cubicBezTo>
                  <a:cubicBezTo>
                    <a:pt x="1261" y="1314"/>
                    <a:pt x="1240" y="1284"/>
                    <a:pt x="1210" y="1284"/>
                  </a:cubicBezTo>
                  <a:cubicBezTo>
                    <a:pt x="458" y="1182"/>
                    <a:pt x="112" y="53"/>
                    <a:pt x="112" y="44"/>
                  </a:cubicBezTo>
                  <a:cubicBezTo>
                    <a:pt x="104" y="18"/>
                    <a:pt x="82" y="0"/>
                    <a:pt x="5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61;p58">
              <a:extLst>
                <a:ext uri="{FF2B5EF4-FFF2-40B4-BE49-F238E27FC236}">
                  <a16:creationId xmlns:a16="http://schemas.microsoft.com/office/drawing/2014/main" id="{6CAEBE86-7A93-4592-85D7-938AF6DF0D84}"/>
                </a:ext>
              </a:extLst>
            </p:cNvPr>
            <p:cNvSpPr/>
            <p:nvPr/>
          </p:nvSpPr>
          <p:spPr>
            <a:xfrm>
              <a:off x="4753520" y="2278573"/>
              <a:ext cx="68762" cy="176187"/>
            </a:xfrm>
            <a:custGeom>
              <a:avLst/>
              <a:gdLst/>
              <a:ahLst/>
              <a:cxnLst/>
              <a:rect l="l" t="t" r="r" b="b"/>
              <a:pathLst>
                <a:path w="1140" h="2921" extrusionOk="0">
                  <a:moveTo>
                    <a:pt x="1060" y="0"/>
                  </a:moveTo>
                  <a:cubicBezTo>
                    <a:pt x="1056" y="0"/>
                    <a:pt x="1052" y="1"/>
                    <a:pt x="1048" y="3"/>
                  </a:cubicBezTo>
                  <a:cubicBezTo>
                    <a:pt x="1018" y="3"/>
                    <a:pt x="997" y="23"/>
                    <a:pt x="997" y="53"/>
                  </a:cubicBezTo>
                  <a:cubicBezTo>
                    <a:pt x="997" y="64"/>
                    <a:pt x="1038" y="1385"/>
                    <a:pt x="21" y="2839"/>
                  </a:cubicBezTo>
                  <a:cubicBezTo>
                    <a:pt x="1" y="2870"/>
                    <a:pt x="11" y="2900"/>
                    <a:pt x="31" y="2911"/>
                  </a:cubicBezTo>
                  <a:cubicBezTo>
                    <a:pt x="41" y="2920"/>
                    <a:pt x="51" y="2920"/>
                    <a:pt x="62" y="2920"/>
                  </a:cubicBezTo>
                  <a:cubicBezTo>
                    <a:pt x="82" y="2920"/>
                    <a:pt x="92" y="2911"/>
                    <a:pt x="102" y="2900"/>
                  </a:cubicBezTo>
                  <a:cubicBezTo>
                    <a:pt x="1140" y="1416"/>
                    <a:pt x="1099" y="64"/>
                    <a:pt x="1099" y="43"/>
                  </a:cubicBezTo>
                  <a:cubicBezTo>
                    <a:pt x="1099" y="26"/>
                    <a:pt x="1084" y="0"/>
                    <a:pt x="106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62;p58">
              <a:extLst>
                <a:ext uri="{FF2B5EF4-FFF2-40B4-BE49-F238E27FC236}">
                  <a16:creationId xmlns:a16="http://schemas.microsoft.com/office/drawing/2014/main" id="{B081C902-4107-47FC-B9B1-32F21683B27D}"/>
                </a:ext>
              </a:extLst>
            </p:cNvPr>
            <p:cNvSpPr/>
            <p:nvPr/>
          </p:nvSpPr>
          <p:spPr>
            <a:xfrm>
              <a:off x="4796465" y="2293169"/>
              <a:ext cx="76121" cy="83721"/>
            </a:xfrm>
            <a:custGeom>
              <a:avLst/>
              <a:gdLst/>
              <a:ahLst/>
              <a:cxnLst/>
              <a:rect l="l" t="t" r="r" b="b"/>
              <a:pathLst>
                <a:path w="1262" h="1388" extrusionOk="0">
                  <a:moveTo>
                    <a:pt x="1198" y="1"/>
                  </a:moveTo>
                  <a:cubicBezTo>
                    <a:pt x="1176" y="1"/>
                    <a:pt x="1157" y="12"/>
                    <a:pt x="1149" y="35"/>
                  </a:cubicBezTo>
                  <a:cubicBezTo>
                    <a:pt x="1149" y="45"/>
                    <a:pt x="803" y="1184"/>
                    <a:pt x="51" y="1275"/>
                  </a:cubicBezTo>
                  <a:cubicBezTo>
                    <a:pt x="21" y="1286"/>
                    <a:pt x="0" y="1306"/>
                    <a:pt x="10" y="1336"/>
                  </a:cubicBezTo>
                  <a:cubicBezTo>
                    <a:pt x="10" y="1367"/>
                    <a:pt x="31" y="1387"/>
                    <a:pt x="62" y="1387"/>
                  </a:cubicBezTo>
                  <a:lnTo>
                    <a:pt x="71" y="1377"/>
                  </a:lnTo>
                  <a:cubicBezTo>
                    <a:pt x="885" y="1275"/>
                    <a:pt x="1241" y="116"/>
                    <a:pt x="1251" y="66"/>
                  </a:cubicBezTo>
                  <a:cubicBezTo>
                    <a:pt x="1261" y="35"/>
                    <a:pt x="1241" y="5"/>
                    <a:pt x="1221" y="5"/>
                  </a:cubicBezTo>
                  <a:cubicBezTo>
                    <a:pt x="1213" y="2"/>
                    <a:pt x="1205" y="1"/>
                    <a:pt x="11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3;p58">
              <a:extLst>
                <a:ext uri="{FF2B5EF4-FFF2-40B4-BE49-F238E27FC236}">
                  <a16:creationId xmlns:a16="http://schemas.microsoft.com/office/drawing/2014/main" id="{8D1311F8-4CCD-444A-81A1-8803E62FE0EC}"/>
                </a:ext>
              </a:extLst>
            </p:cNvPr>
            <p:cNvSpPr/>
            <p:nvPr/>
          </p:nvSpPr>
          <p:spPr>
            <a:xfrm>
              <a:off x="4941226" y="2686378"/>
              <a:ext cx="187045" cy="20448"/>
            </a:xfrm>
            <a:custGeom>
              <a:avLst/>
              <a:gdLst/>
              <a:ahLst/>
              <a:cxnLst/>
              <a:rect l="l" t="t" r="r" b="b"/>
              <a:pathLst>
                <a:path w="3101" h="339" extrusionOk="0">
                  <a:moveTo>
                    <a:pt x="55" y="0"/>
                  </a:moveTo>
                  <a:cubicBezTo>
                    <a:pt x="31" y="0"/>
                    <a:pt x="8" y="18"/>
                    <a:pt x="0" y="43"/>
                  </a:cubicBezTo>
                  <a:cubicBezTo>
                    <a:pt x="0" y="64"/>
                    <a:pt x="10" y="95"/>
                    <a:pt x="41" y="104"/>
                  </a:cubicBezTo>
                  <a:cubicBezTo>
                    <a:pt x="651" y="287"/>
                    <a:pt x="1200" y="339"/>
                    <a:pt x="1668" y="339"/>
                  </a:cubicBezTo>
                  <a:cubicBezTo>
                    <a:pt x="2522" y="339"/>
                    <a:pt x="3050" y="145"/>
                    <a:pt x="3060" y="135"/>
                  </a:cubicBezTo>
                  <a:cubicBezTo>
                    <a:pt x="3091" y="125"/>
                    <a:pt x="3101" y="104"/>
                    <a:pt x="3091" y="74"/>
                  </a:cubicBezTo>
                  <a:cubicBezTo>
                    <a:pt x="3083" y="51"/>
                    <a:pt x="3064" y="40"/>
                    <a:pt x="3046" y="40"/>
                  </a:cubicBezTo>
                  <a:cubicBezTo>
                    <a:pt x="3041" y="40"/>
                    <a:pt x="3035" y="41"/>
                    <a:pt x="3030" y="43"/>
                  </a:cubicBezTo>
                  <a:cubicBezTo>
                    <a:pt x="3017" y="43"/>
                    <a:pt x="2492" y="235"/>
                    <a:pt x="1663" y="235"/>
                  </a:cubicBezTo>
                  <a:cubicBezTo>
                    <a:pt x="1211" y="235"/>
                    <a:pt x="670" y="178"/>
                    <a:pt x="71" y="3"/>
                  </a:cubicBezTo>
                  <a:cubicBezTo>
                    <a:pt x="66" y="1"/>
                    <a:pt x="60"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4;p58">
              <a:extLst>
                <a:ext uri="{FF2B5EF4-FFF2-40B4-BE49-F238E27FC236}">
                  <a16:creationId xmlns:a16="http://schemas.microsoft.com/office/drawing/2014/main" id="{B1EEBB11-5B30-4C1B-9CDA-0E0D7393DC8F}"/>
                </a:ext>
              </a:extLst>
            </p:cNvPr>
            <p:cNvSpPr/>
            <p:nvPr/>
          </p:nvSpPr>
          <p:spPr>
            <a:xfrm>
              <a:off x="5028866" y="2702241"/>
              <a:ext cx="101876" cy="46867"/>
            </a:xfrm>
            <a:custGeom>
              <a:avLst/>
              <a:gdLst/>
              <a:ahLst/>
              <a:cxnLst/>
              <a:rect l="l" t="t" r="r" b="b"/>
              <a:pathLst>
                <a:path w="1689" h="777" extrusionOk="0">
                  <a:moveTo>
                    <a:pt x="55" y="0"/>
                  </a:moveTo>
                  <a:cubicBezTo>
                    <a:pt x="48" y="0"/>
                    <a:pt x="40" y="1"/>
                    <a:pt x="32" y="4"/>
                  </a:cubicBezTo>
                  <a:cubicBezTo>
                    <a:pt x="11" y="15"/>
                    <a:pt x="1" y="45"/>
                    <a:pt x="11" y="76"/>
                  </a:cubicBezTo>
                  <a:cubicBezTo>
                    <a:pt x="337" y="736"/>
                    <a:pt x="1333" y="777"/>
                    <a:pt x="1587" y="777"/>
                  </a:cubicBezTo>
                  <a:lnTo>
                    <a:pt x="1638" y="777"/>
                  </a:lnTo>
                  <a:cubicBezTo>
                    <a:pt x="1668" y="777"/>
                    <a:pt x="1688" y="756"/>
                    <a:pt x="1688" y="726"/>
                  </a:cubicBezTo>
                  <a:cubicBezTo>
                    <a:pt x="1688" y="700"/>
                    <a:pt x="1666" y="673"/>
                    <a:pt x="1646" y="673"/>
                  </a:cubicBezTo>
                  <a:cubicBezTo>
                    <a:pt x="1643" y="673"/>
                    <a:pt x="1641" y="674"/>
                    <a:pt x="1638" y="675"/>
                  </a:cubicBezTo>
                  <a:cubicBezTo>
                    <a:pt x="1636" y="675"/>
                    <a:pt x="1621" y="676"/>
                    <a:pt x="1595" y="676"/>
                  </a:cubicBezTo>
                  <a:cubicBezTo>
                    <a:pt x="1379" y="676"/>
                    <a:pt x="403" y="643"/>
                    <a:pt x="102" y="24"/>
                  </a:cubicBezTo>
                  <a:cubicBezTo>
                    <a:pt x="95" y="9"/>
                    <a:pt x="7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65;p58">
              <a:extLst>
                <a:ext uri="{FF2B5EF4-FFF2-40B4-BE49-F238E27FC236}">
                  <a16:creationId xmlns:a16="http://schemas.microsoft.com/office/drawing/2014/main" id="{528C8A30-1268-4799-8ED5-F83D03EED541}"/>
                </a:ext>
              </a:extLst>
            </p:cNvPr>
            <p:cNvSpPr/>
            <p:nvPr/>
          </p:nvSpPr>
          <p:spPr>
            <a:xfrm>
              <a:off x="4939356" y="2553800"/>
              <a:ext cx="130708" cy="137705"/>
            </a:xfrm>
            <a:custGeom>
              <a:avLst/>
              <a:gdLst/>
              <a:ahLst/>
              <a:cxnLst/>
              <a:rect l="l" t="t" r="r" b="b"/>
              <a:pathLst>
                <a:path w="2167" h="2283" extrusionOk="0">
                  <a:moveTo>
                    <a:pt x="2103" y="1"/>
                  </a:moveTo>
                  <a:cubicBezTo>
                    <a:pt x="2096" y="1"/>
                    <a:pt x="2090" y="2"/>
                    <a:pt x="2085" y="4"/>
                  </a:cubicBezTo>
                  <a:cubicBezTo>
                    <a:pt x="2074" y="15"/>
                    <a:pt x="854" y="605"/>
                    <a:pt x="11" y="2211"/>
                  </a:cubicBezTo>
                  <a:cubicBezTo>
                    <a:pt x="0" y="2232"/>
                    <a:pt x="11" y="2262"/>
                    <a:pt x="31" y="2282"/>
                  </a:cubicBezTo>
                  <a:lnTo>
                    <a:pt x="61" y="2282"/>
                  </a:lnTo>
                  <a:cubicBezTo>
                    <a:pt x="81" y="2282"/>
                    <a:pt x="92" y="2272"/>
                    <a:pt x="102" y="2262"/>
                  </a:cubicBezTo>
                  <a:cubicBezTo>
                    <a:pt x="926" y="686"/>
                    <a:pt x="2115" y="106"/>
                    <a:pt x="2126" y="96"/>
                  </a:cubicBezTo>
                  <a:cubicBezTo>
                    <a:pt x="2156" y="86"/>
                    <a:pt x="2166" y="56"/>
                    <a:pt x="2146" y="25"/>
                  </a:cubicBezTo>
                  <a:cubicBezTo>
                    <a:pt x="2138" y="10"/>
                    <a:pt x="2120" y="1"/>
                    <a:pt x="210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66;p58">
              <a:extLst>
                <a:ext uri="{FF2B5EF4-FFF2-40B4-BE49-F238E27FC236}">
                  <a16:creationId xmlns:a16="http://schemas.microsoft.com/office/drawing/2014/main" id="{62510FD4-A536-4E13-9E51-78317AA9C9DF}"/>
                </a:ext>
              </a:extLst>
            </p:cNvPr>
            <p:cNvSpPr/>
            <p:nvPr/>
          </p:nvSpPr>
          <p:spPr>
            <a:xfrm>
              <a:off x="4972470" y="2514534"/>
              <a:ext cx="60137" cy="102781"/>
            </a:xfrm>
            <a:custGeom>
              <a:avLst/>
              <a:gdLst/>
              <a:ahLst/>
              <a:cxnLst/>
              <a:rect l="l" t="t" r="r" b="b"/>
              <a:pathLst>
                <a:path w="997" h="1704" extrusionOk="0">
                  <a:moveTo>
                    <a:pt x="941" y="0"/>
                  </a:moveTo>
                  <a:cubicBezTo>
                    <a:pt x="928" y="0"/>
                    <a:pt x="916" y="5"/>
                    <a:pt x="906" y="15"/>
                  </a:cubicBezTo>
                  <a:cubicBezTo>
                    <a:pt x="865" y="45"/>
                    <a:pt x="0" y="900"/>
                    <a:pt x="285" y="1672"/>
                  </a:cubicBezTo>
                  <a:cubicBezTo>
                    <a:pt x="295" y="1693"/>
                    <a:pt x="316" y="1703"/>
                    <a:pt x="336" y="1703"/>
                  </a:cubicBezTo>
                  <a:lnTo>
                    <a:pt x="346" y="1703"/>
                  </a:lnTo>
                  <a:cubicBezTo>
                    <a:pt x="377" y="1693"/>
                    <a:pt x="387" y="1662"/>
                    <a:pt x="377" y="1632"/>
                  </a:cubicBezTo>
                  <a:cubicBezTo>
                    <a:pt x="122" y="920"/>
                    <a:pt x="967" y="97"/>
                    <a:pt x="976" y="86"/>
                  </a:cubicBezTo>
                  <a:cubicBezTo>
                    <a:pt x="997" y="66"/>
                    <a:pt x="997" y="36"/>
                    <a:pt x="976" y="15"/>
                  </a:cubicBezTo>
                  <a:cubicBezTo>
                    <a:pt x="966" y="5"/>
                    <a:pt x="954" y="0"/>
                    <a:pt x="9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67;p58">
              <a:extLst>
                <a:ext uri="{FF2B5EF4-FFF2-40B4-BE49-F238E27FC236}">
                  <a16:creationId xmlns:a16="http://schemas.microsoft.com/office/drawing/2014/main" id="{87CD4AF0-F5EB-4E60-A4F4-81F286468F97}"/>
                </a:ext>
              </a:extLst>
            </p:cNvPr>
            <p:cNvSpPr/>
            <p:nvPr/>
          </p:nvSpPr>
          <p:spPr>
            <a:xfrm>
              <a:off x="4934410" y="3006421"/>
              <a:ext cx="172448" cy="18698"/>
            </a:xfrm>
            <a:custGeom>
              <a:avLst/>
              <a:gdLst/>
              <a:ahLst/>
              <a:cxnLst/>
              <a:rect l="l" t="t" r="r" b="b"/>
              <a:pathLst>
                <a:path w="2859" h="310" extrusionOk="0">
                  <a:moveTo>
                    <a:pt x="46" y="1"/>
                  </a:moveTo>
                  <a:cubicBezTo>
                    <a:pt x="28" y="1"/>
                    <a:pt x="11" y="12"/>
                    <a:pt x="11" y="35"/>
                  </a:cubicBezTo>
                  <a:cubicBezTo>
                    <a:pt x="1" y="55"/>
                    <a:pt x="11" y="86"/>
                    <a:pt x="41" y="96"/>
                  </a:cubicBezTo>
                  <a:cubicBezTo>
                    <a:pt x="601" y="259"/>
                    <a:pt x="1109" y="309"/>
                    <a:pt x="1537" y="309"/>
                  </a:cubicBezTo>
                  <a:cubicBezTo>
                    <a:pt x="2319" y="309"/>
                    <a:pt x="2818" y="126"/>
                    <a:pt x="2818" y="126"/>
                  </a:cubicBezTo>
                  <a:cubicBezTo>
                    <a:pt x="2848" y="116"/>
                    <a:pt x="2858" y="86"/>
                    <a:pt x="2848" y="65"/>
                  </a:cubicBezTo>
                  <a:cubicBezTo>
                    <a:pt x="2840" y="49"/>
                    <a:pt x="2825" y="32"/>
                    <a:pt x="2803" y="32"/>
                  </a:cubicBezTo>
                  <a:cubicBezTo>
                    <a:pt x="2798" y="32"/>
                    <a:pt x="2793" y="33"/>
                    <a:pt x="2787" y="35"/>
                  </a:cubicBezTo>
                  <a:cubicBezTo>
                    <a:pt x="2780" y="41"/>
                    <a:pt x="2301" y="218"/>
                    <a:pt x="1537" y="218"/>
                  </a:cubicBezTo>
                  <a:cubicBezTo>
                    <a:pt x="1120" y="218"/>
                    <a:pt x="618" y="166"/>
                    <a:pt x="62" y="4"/>
                  </a:cubicBezTo>
                  <a:cubicBezTo>
                    <a:pt x="57" y="2"/>
                    <a:pt x="51" y="1"/>
                    <a:pt x="4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68;p58">
              <a:extLst>
                <a:ext uri="{FF2B5EF4-FFF2-40B4-BE49-F238E27FC236}">
                  <a16:creationId xmlns:a16="http://schemas.microsoft.com/office/drawing/2014/main" id="{67DF0AB8-84F1-4A11-AC26-26F0BD498506}"/>
                </a:ext>
              </a:extLst>
            </p:cNvPr>
            <p:cNvSpPr/>
            <p:nvPr/>
          </p:nvSpPr>
          <p:spPr>
            <a:xfrm>
              <a:off x="5015355" y="3020716"/>
              <a:ext cx="93914" cy="43610"/>
            </a:xfrm>
            <a:custGeom>
              <a:avLst/>
              <a:gdLst/>
              <a:ahLst/>
              <a:cxnLst/>
              <a:rect l="l" t="t" r="r" b="b"/>
              <a:pathLst>
                <a:path w="1557" h="723" extrusionOk="0">
                  <a:moveTo>
                    <a:pt x="56" y="1"/>
                  </a:moveTo>
                  <a:cubicBezTo>
                    <a:pt x="47" y="1"/>
                    <a:pt x="39" y="4"/>
                    <a:pt x="32" y="11"/>
                  </a:cubicBezTo>
                  <a:cubicBezTo>
                    <a:pt x="11" y="22"/>
                    <a:pt x="1" y="52"/>
                    <a:pt x="11" y="72"/>
                  </a:cubicBezTo>
                  <a:cubicBezTo>
                    <a:pt x="306" y="682"/>
                    <a:pt x="1232" y="723"/>
                    <a:pt x="1455" y="723"/>
                  </a:cubicBezTo>
                  <a:lnTo>
                    <a:pt x="1506" y="723"/>
                  </a:lnTo>
                  <a:cubicBezTo>
                    <a:pt x="1537" y="723"/>
                    <a:pt x="1557" y="693"/>
                    <a:pt x="1557" y="673"/>
                  </a:cubicBezTo>
                  <a:cubicBezTo>
                    <a:pt x="1546" y="642"/>
                    <a:pt x="1537" y="621"/>
                    <a:pt x="1506" y="621"/>
                  </a:cubicBezTo>
                  <a:cubicBezTo>
                    <a:pt x="1505" y="621"/>
                    <a:pt x="1489" y="622"/>
                    <a:pt x="1463" y="622"/>
                  </a:cubicBezTo>
                  <a:cubicBezTo>
                    <a:pt x="1255" y="622"/>
                    <a:pt x="363" y="590"/>
                    <a:pt x="93" y="32"/>
                  </a:cubicBezTo>
                  <a:cubicBezTo>
                    <a:pt x="86" y="12"/>
                    <a:pt x="71" y="1"/>
                    <a:pt x="5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69;p58">
              <a:extLst>
                <a:ext uri="{FF2B5EF4-FFF2-40B4-BE49-F238E27FC236}">
                  <a16:creationId xmlns:a16="http://schemas.microsoft.com/office/drawing/2014/main" id="{ADAF59BA-2AF3-4664-A72B-D5A1A29C1703}"/>
                </a:ext>
              </a:extLst>
            </p:cNvPr>
            <p:cNvSpPr/>
            <p:nvPr/>
          </p:nvSpPr>
          <p:spPr>
            <a:xfrm>
              <a:off x="4932600" y="2884399"/>
              <a:ext cx="120273" cy="126606"/>
            </a:xfrm>
            <a:custGeom>
              <a:avLst/>
              <a:gdLst/>
              <a:ahLst/>
              <a:cxnLst/>
              <a:rect l="l" t="t" r="r" b="b"/>
              <a:pathLst>
                <a:path w="1994" h="2099" extrusionOk="0">
                  <a:moveTo>
                    <a:pt x="1940" y="0"/>
                  </a:moveTo>
                  <a:cubicBezTo>
                    <a:pt x="1934" y="0"/>
                    <a:pt x="1927" y="1"/>
                    <a:pt x="1922" y="4"/>
                  </a:cubicBezTo>
                  <a:cubicBezTo>
                    <a:pt x="1912" y="4"/>
                    <a:pt x="783" y="553"/>
                    <a:pt x="21" y="2027"/>
                  </a:cubicBezTo>
                  <a:cubicBezTo>
                    <a:pt x="1" y="2058"/>
                    <a:pt x="10" y="2088"/>
                    <a:pt x="41" y="2099"/>
                  </a:cubicBezTo>
                  <a:lnTo>
                    <a:pt x="62" y="2099"/>
                  </a:lnTo>
                  <a:cubicBezTo>
                    <a:pt x="71" y="2099"/>
                    <a:pt x="92" y="2088"/>
                    <a:pt x="102" y="2078"/>
                  </a:cubicBezTo>
                  <a:cubicBezTo>
                    <a:pt x="855" y="624"/>
                    <a:pt x="1953" y="95"/>
                    <a:pt x="1963" y="86"/>
                  </a:cubicBezTo>
                  <a:cubicBezTo>
                    <a:pt x="1983" y="75"/>
                    <a:pt x="1994" y="45"/>
                    <a:pt x="1983" y="25"/>
                  </a:cubicBezTo>
                  <a:cubicBezTo>
                    <a:pt x="1976" y="10"/>
                    <a:pt x="1957" y="0"/>
                    <a:pt x="19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0;p58">
              <a:extLst>
                <a:ext uri="{FF2B5EF4-FFF2-40B4-BE49-F238E27FC236}">
                  <a16:creationId xmlns:a16="http://schemas.microsoft.com/office/drawing/2014/main" id="{6E0978CB-934B-47D1-A785-FDB85481F721}"/>
                </a:ext>
              </a:extLst>
            </p:cNvPr>
            <p:cNvSpPr/>
            <p:nvPr/>
          </p:nvSpPr>
          <p:spPr>
            <a:xfrm>
              <a:off x="4963302" y="2847968"/>
              <a:ext cx="55251" cy="94940"/>
            </a:xfrm>
            <a:custGeom>
              <a:avLst/>
              <a:gdLst/>
              <a:ahLst/>
              <a:cxnLst/>
              <a:rect l="l" t="t" r="r" b="b"/>
              <a:pathLst>
                <a:path w="916" h="1574" extrusionOk="0">
                  <a:moveTo>
                    <a:pt x="869" y="1"/>
                  </a:moveTo>
                  <a:cubicBezTo>
                    <a:pt x="857" y="1"/>
                    <a:pt x="844" y="3"/>
                    <a:pt x="834" y="8"/>
                  </a:cubicBezTo>
                  <a:cubicBezTo>
                    <a:pt x="803" y="49"/>
                    <a:pt x="0" y="821"/>
                    <a:pt x="264" y="1544"/>
                  </a:cubicBezTo>
                  <a:cubicBezTo>
                    <a:pt x="274" y="1564"/>
                    <a:pt x="285" y="1574"/>
                    <a:pt x="305" y="1574"/>
                  </a:cubicBezTo>
                  <a:lnTo>
                    <a:pt x="325" y="1574"/>
                  </a:lnTo>
                  <a:cubicBezTo>
                    <a:pt x="346" y="1564"/>
                    <a:pt x="356" y="1533"/>
                    <a:pt x="356" y="1513"/>
                  </a:cubicBezTo>
                  <a:cubicBezTo>
                    <a:pt x="112" y="852"/>
                    <a:pt x="895" y="89"/>
                    <a:pt x="895" y="80"/>
                  </a:cubicBezTo>
                  <a:cubicBezTo>
                    <a:pt x="915" y="59"/>
                    <a:pt x="915" y="28"/>
                    <a:pt x="905" y="8"/>
                  </a:cubicBezTo>
                  <a:cubicBezTo>
                    <a:pt x="894" y="3"/>
                    <a:pt x="882" y="1"/>
                    <a:pt x="8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71;p58">
              <a:extLst>
                <a:ext uri="{FF2B5EF4-FFF2-40B4-BE49-F238E27FC236}">
                  <a16:creationId xmlns:a16="http://schemas.microsoft.com/office/drawing/2014/main" id="{C6858D7B-4FA6-43F2-88CE-EC70CBCC7E1D}"/>
                </a:ext>
              </a:extLst>
            </p:cNvPr>
            <p:cNvSpPr/>
            <p:nvPr/>
          </p:nvSpPr>
          <p:spPr>
            <a:xfrm>
              <a:off x="4402114" y="2998037"/>
              <a:ext cx="172387" cy="19121"/>
            </a:xfrm>
            <a:custGeom>
              <a:avLst/>
              <a:gdLst/>
              <a:ahLst/>
              <a:cxnLst/>
              <a:rect l="l" t="t" r="r" b="b"/>
              <a:pathLst>
                <a:path w="2858" h="317" extrusionOk="0">
                  <a:moveTo>
                    <a:pt x="2797" y="1"/>
                  </a:moveTo>
                  <a:cubicBezTo>
                    <a:pt x="2243" y="166"/>
                    <a:pt x="1741" y="220"/>
                    <a:pt x="1323" y="220"/>
                  </a:cubicBezTo>
                  <a:cubicBezTo>
                    <a:pt x="560" y="220"/>
                    <a:pt x="78" y="42"/>
                    <a:pt x="72" y="42"/>
                  </a:cubicBezTo>
                  <a:cubicBezTo>
                    <a:pt x="67" y="39"/>
                    <a:pt x="61" y="38"/>
                    <a:pt x="55" y="38"/>
                  </a:cubicBezTo>
                  <a:cubicBezTo>
                    <a:pt x="38" y="38"/>
                    <a:pt x="18" y="49"/>
                    <a:pt x="11" y="72"/>
                  </a:cubicBezTo>
                  <a:cubicBezTo>
                    <a:pt x="0" y="93"/>
                    <a:pt x="11" y="123"/>
                    <a:pt x="41" y="133"/>
                  </a:cubicBezTo>
                  <a:cubicBezTo>
                    <a:pt x="52" y="133"/>
                    <a:pt x="540" y="316"/>
                    <a:pt x="1322" y="316"/>
                  </a:cubicBezTo>
                  <a:cubicBezTo>
                    <a:pt x="1749" y="316"/>
                    <a:pt x="2258" y="265"/>
                    <a:pt x="2827" y="93"/>
                  </a:cubicBezTo>
                  <a:cubicBezTo>
                    <a:pt x="2847" y="93"/>
                    <a:pt x="2858" y="62"/>
                    <a:pt x="2858" y="42"/>
                  </a:cubicBezTo>
                  <a:cubicBezTo>
                    <a:pt x="2847" y="11"/>
                    <a:pt x="2817" y="1"/>
                    <a:pt x="279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72;p58">
              <a:extLst>
                <a:ext uri="{FF2B5EF4-FFF2-40B4-BE49-F238E27FC236}">
                  <a16:creationId xmlns:a16="http://schemas.microsoft.com/office/drawing/2014/main" id="{580996F7-5D48-4A44-9FA3-1141D1D8EC54}"/>
                </a:ext>
              </a:extLst>
            </p:cNvPr>
            <p:cNvSpPr/>
            <p:nvPr/>
          </p:nvSpPr>
          <p:spPr>
            <a:xfrm>
              <a:off x="4400304" y="3012573"/>
              <a:ext cx="93854" cy="43187"/>
            </a:xfrm>
            <a:custGeom>
              <a:avLst/>
              <a:gdLst/>
              <a:ahLst/>
              <a:cxnLst/>
              <a:rect l="l" t="t" r="r" b="b"/>
              <a:pathLst>
                <a:path w="1556" h="716" extrusionOk="0">
                  <a:moveTo>
                    <a:pt x="1497" y="0"/>
                  </a:moveTo>
                  <a:cubicBezTo>
                    <a:pt x="1480" y="0"/>
                    <a:pt x="1462" y="9"/>
                    <a:pt x="1454" y="24"/>
                  </a:cubicBezTo>
                  <a:cubicBezTo>
                    <a:pt x="1175" y="600"/>
                    <a:pt x="245" y="625"/>
                    <a:pt x="69" y="625"/>
                  </a:cubicBezTo>
                  <a:cubicBezTo>
                    <a:pt x="53" y="625"/>
                    <a:pt x="43" y="625"/>
                    <a:pt x="41" y="625"/>
                  </a:cubicBezTo>
                  <a:cubicBezTo>
                    <a:pt x="21" y="625"/>
                    <a:pt x="0" y="645"/>
                    <a:pt x="0" y="665"/>
                  </a:cubicBezTo>
                  <a:cubicBezTo>
                    <a:pt x="0" y="695"/>
                    <a:pt x="21" y="716"/>
                    <a:pt x="41" y="716"/>
                  </a:cubicBezTo>
                  <a:lnTo>
                    <a:pt x="91" y="716"/>
                  </a:lnTo>
                  <a:cubicBezTo>
                    <a:pt x="326" y="716"/>
                    <a:pt x="1241" y="686"/>
                    <a:pt x="1535" y="65"/>
                  </a:cubicBezTo>
                  <a:cubicBezTo>
                    <a:pt x="1555" y="45"/>
                    <a:pt x="1546" y="14"/>
                    <a:pt x="1515" y="4"/>
                  </a:cubicBezTo>
                  <a:cubicBezTo>
                    <a:pt x="1509" y="1"/>
                    <a:pt x="1503" y="0"/>
                    <a:pt x="149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73;p58">
              <a:extLst>
                <a:ext uri="{FF2B5EF4-FFF2-40B4-BE49-F238E27FC236}">
                  <a16:creationId xmlns:a16="http://schemas.microsoft.com/office/drawing/2014/main" id="{454DDD45-4C4A-4EA9-8564-4E2188E826F8}"/>
                </a:ext>
              </a:extLst>
            </p:cNvPr>
            <p:cNvSpPr/>
            <p:nvPr/>
          </p:nvSpPr>
          <p:spPr>
            <a:xfrm>
              <a:off x="4456097" y="2875774"/>
              <a:ext cx="120213" cy="127270"/>
            </a:xfrm>
            <a:custGeom>
              <a:avLst/>
              <a:gdLst/>
              <a:ahLst/>
              <a:cxnLst/>
              <a:rect l="l" t="t" r="r" b="b"/>
              <a:pathLst>
                <a:path w="1993" h="2110" extrusionOk="0">
                  <a:moveTo>
                    <a:pt x="55" y="1"/>
                  </a:moveTo>
                  <a:cubicBezTo>
                    <a:pt x="37" y="1"/>
                    <a:pt x="18" y="13"/>
                    <a:pt x="11" y="35"/>
                  </a:cubicBezTo>
                  <a:cubicBezTo>
                    <a:pt x="0" y="55"/>
                    <a:pt x="11" y="86"/>
                    <a:pt x="31" y="96"/>
                  </a:cubicBezTo>
                  <a:cubicBezTo>
                    <a:pt x="41" y="96"/>
                    <a:pt x="1139" y="635"/>
                    <a:pt x="1891" y="2079"/>
                  </a:cubicBezTo>
                  <a:cubicBezTo>
                    <a:pt x="1902" y="2099"/>
                    <a:pt x="1922" y="2109"/>
                    <a:pt x="1942" y="2109"/>
                  </a:cubicBezTo>
                  <a:cubicBezTo>
                    <a:pt x="1942" y="2109"/>
                    <a:pt x="1952" y="2109"/>
                    <a:pt x="1963" y="2099"/>
                  </a:cubicBezTo>
                  <a:cubicBezTo>
                    <a:pt x="1983" y="2089"/>
                    <a:pt x="1993" y="2059"/>
                    <a:pt x="1983" y="2038"/>
                  </a:cubicBezTo>
                  <a:cubicBezTo>
                    <a:pt x="1210" y="554"/>
                    <a:pt x="81" y="15"/>
                    <a:pt x="72" y="5"/>
                  </a:cubicBezTo>
                  <a:cubicBezTo>
                    <a:pt x="67" y="2"/>
                    <a:pt x="61"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74;p58">
              <a:extLst>
                <a:ext uri="{FF2B5EF4-FFF2-40B4-BE49-F238E27FC236}">
                  <a16:creationId xmlns:a16="http://schemas.microsoft.com/office/drawing/2014/main" id="{F61CE203-268B-49BE-87D4-00B6BBA3897C}"/>
                </a:ext>
              </a:extLst>
            </p:cNvPr>
            <p:cNvSpPr/>
            <p:nvPr/>
          </p:nvSpPr>
          <p:spPr>
            <a:xfrm>
              <a:off x="4490418" y="2839523"/>
              <a:ext cx="55251" cy="94819"/>
            </a:xfrm>
            <a:custGeom>
              <a:avLst/>
              <a:gdLst/>
              <a:ahLst/>
              <a:cxnLst/>
              <a:rect l="l" t="t" r="r" b="b"/>
              <a:pathLst>
                <a:path w="916" h="1572" extrusionOk="0">
                  <a:moveTo>
                    <a:pt x="51" y="1"/>
                  </a:moveTo>
                  <a:cubicBezTo>
                    <a:pt x="41" y="1"/>
                    <a:pt x="31" y="6"/>
                    <a:pt x="21" y="16"/>
                  </a:cubicBezTo>
                  <a:cubicBezTo>
                    <a:pt x="0" y="37"/>
                    <a:pt x="0" y="67"/>
                    <a:pt x="21" y="87"/>
                  </a:cubicBezTo>
                  <a:cubicBezTo>
                    <a:pt x="31" y="87"/>
                    <a:pt x="804" y="860"/>
                    <a:pt x="570" y="1510"/>
                  </a:cubicBezTo>
                  <a:cubicBezTo>
                    <a:pt x="560" y="1541"/>
                    <a:pt x="570" y="1562"/>
                    <a:pt x="590" y="1571"/>
                  </a:cubicBezTo>
                  <a:lnTo>
                    <a:pt x="611" y="1571"/>
                  </a:lnTo>
                  <a:cubicBezTo>
                    <a:pt x="631" y="1571"/>
                    <a:pt x="651" y="1562"/>
                    <a:pt x="651" y="1541"/>
                  </a:cubicBezTo>
                  <a:cubicBezTo>
                    <a:pt x="916" y="830"/>
                    <a:pt x="122" y="46"/>
                    <a:pt x="82" y="16"/>
                  </a:cubicBezTo>
                  <a:cubicBezTo>
                    <a:pt x="72" y="6"/>
                    <a:pt x="61" y="1"/>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75;p58">
              <a:extLst>
                <a:ext uri="{FF2B5EF4-FFF2-40B4-BE49-F238E27FC236}">
                  <a16:creationId xmlns:a16="http://schemas.microsoft.com/office/drawing/2014/main" id="{0C5A13A3-7F71-4A6B-9774-A73DD587A3D8}"/>
                </a:ext>
              </a:extLst>
            </p:cNvPr>
            <p:cNvSpPr/>
            <p:nvPr/>
          </p:nvSpPr>
          <p:spPr>
            <a:xfrm>
              <a:off x="4878617" y="3240331"/>
              <a:ext cx="117197" cy="12908"/>
            </a:xfrm>
            <a:custGeom>
              <a:avLst/>
              <a:gdLst/>
              <a:ahLst/>
              <a:cxnLst/>
              <a:rect l="l" t="t" r="r" b="b"/>
              <a:pathLst>
                <a:path w="1943" h="214" extrusionOk="0">
                  <a:moveTo>
                    <a:pt x="42" y="0"/>
                  </a:moveTo>
                  <a:cubicBezTo>
                    <a:pt x="21" y="0"/>
                    <a:pt x="11" y="10"/>
                    <a:pt x="1" y="21"/>
                  </a:cubicBezTo>
                  <a:cubicBezTo>
                    <a:pt x="1" y="41"/>
                    <a:pt x="11" y="61"/>
                    <a:pt x="21" y="61"/>
                  </a:cubicBezTo>
                  <a:cubicBezTo>
                    <a:pt x="408" y="173"/>
                    <a:pt x="753" y="214"/>
                    <a:pt x="1048" y="214"/>
                  </a:cubicBezTo>
                  <a:cubicBezTo>
                    <a:pt x="1577" y="214"/>
                    <a:pt x="1912" y="92"/>
                    <a:pt x="1922" y="92"/>
                  </a:cubicBezTo>
                  <a:cubicBezTo>
                    <a:pt x="1933" y="82"/>
                    <a:pt x="1943" y="61"/>
                    <a:pt x="1943" y="41"/>
                  </a:cubicBezTo>
                  <a:cubicBezTo>
                    <a:pt x="1936" y="34"/>
                    <a:pt x="1923" y="27"/>
                    <a:pt x="1910" y="27"/>
                  </a:cubicBezTo>
                  <a:cubicBezTo>
                    <a:pt x="1904" y="27"/>
                    <a:pt x="1898" y="28"/>
                    <a:pt x="1892" y="31"/>
                  </a:cubicBezTo>
                  <a:cubicBezTo>
                    <a:pt x="1892" y="31"/>
                    <a:pt x="1567" y="149"/>
                    <a:pt x="1051" y="149"/>
                  </a:cubicBezTo>
                  <a:cubicBezTo>
                    <a:pt x="766" y="149"/>
                    <a:pt x="422" y="113"/>
                    <a:pt x="4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76;p58">
              <a:extLst>
                <a:ext uri="{FF2B5EF4-FFF2-40B4-BE49-F238E27FC236}">
                  <a16:creationId xmlns:a16="http://schemas.microsoft.com/office/drawing/2014/main" id="{B784B702-5A83-4DEF-BB60-B4B7826A3315}"/>
                </a:ext>
              </a:extLst>
            </p:cNvPr>
            <p:cNvSpPr/>
            <p:nvPr/>
          </p:nvSpPr>
          <p:spPr>
            <a:xfrm>
              <a:off x="4933204" y="3250163"/>
              <a:ext cx="64479" cy="29495"/>
            </a:xfrm>
            <a:custGeom>
              <a:avLst/>
              <a:gdLst/>
              <a:ahLst/>
              <a:cxnLst/>
              <a:rect l="l" t="t" r="r" b="b"/>
              <a:pathLst>
                <a:path w="1069" h="489" extrusionOk="0">
                  <a:moveTo>
                    <a:pt x="31" y="0"/>
                  </a:moveTo>
                  <a:cubicBezTo>
                    <a:pt x="11" y="10"/>
                    <a:pt x="0" y="30"/>
                    <a:pt x="11" y="51"/>
                  </a:cubicBezTo>
                  <a:cubicBezTo>
                    <a:pt x="214" y="468"/>
                    <a:pt x="845" y="488"/>
                    <a:pt x="997" y="488"/>
                  </a:cubicBezTo>
                  <a:lnTo>
                    <a:pt x="1028" y="488"/>
                  </a:lnTo>
                  <a:cubicBezTo>
                    <a:pt x="1048" y="488"/>
                    <a:pt x="1068" y="478"/>
                    <a:pt x="1068" y="457"/>
                  </a:cubicBezTo>
                  <a:cubicBezTo>
                    <a:pt x="1058" y="437"/>
                    <a:pt x="1048" y="427"/>
                    <a:pt x="1028" y="427"/>
                  </a:cubicBezTo>
                  <a:cubicBezTo>
                    <a:pt x="1027" y="427"/>
                    <a:pt x="1020" y="427"/>
                    <a:pt x="1009" y="427"/>
                  </a:cubicBezTo>
                  <a:cubicBezTo>
                    <a:pt x="892" y="427"/>
                    <a:pt x="258" y="410"/>
                    <a:pt x="72" y="21"/>
                  </a:cubicBezTo>
                  <a:cubicBezTo>
                    <a:pt x="61" y="0"/>
                    <a:pt x="4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77;p58">
              <a:extLst>
                <a:ext uri="{FF2B5EF4-FFF2-40B4-BE49-F238E27FC236}">
                  <a16:creationId xmlns:a16="http://schemas.microsoft.com/office/drawing/2014/main" id="{C208DB6D-85F8-4E46-9D0A-7593E492881B}"/>
                </a:ext>
              </a:extLst>
            </p:cNvPr>
            <p:cNvSpPr/>
            <p:nvPr/>
          </p:nvSpPr>
          <p:spPr>
            <a:xfrm>
              <a:off x="4877410" y="3157275"/>
              <a:ext cx="81610" cy="86133"/>
            </a:xfrm>
            <a:custGeom>
              <a:avLst/>
              <a:gdLst/>
              <a:ahLst/>
              <a:cxnLst/>
              <a:rect l="l" t="t" r="r" b="b"/>
              <a:pathLst>
                <a:path w="1353" h="1428" extrusionOk="0">
                  <a:moveTo>
                    <a:pt x="1320" y="0"/>
                  </a:moveTo>
                  <a:cubicBezTo>
                    <a:pt x="1314" y="0"/>
                    <a:pt x="1308" y="2"/>
                    <a:pt x="1302" y="4"/>
                  </a:cubicBezTo>
                  <a:cubicBezTo>
                    <a:pt x="1302" y="4"/>
                    <a:pt x="529" y="370"/>
                    <a:pt x="10" y="1387"/>
                  </a:cubicBezTo>
                  <a:cubicBezTo>
                    <a:pt x="1" y="1398"/>
                    <a:pt x="1" y="1418"/>
                    <a:pt x="21" y="1428"/>
                  </a:cubicBezTo>
                  <a:lnTo>
                    <a:pt x="41" y="1428"/>
                  </a:lnTo>
                  <a:cubicBezTo>
                    <a:pt x="51" y="1428"/>
                    <a:pt x="62" y="1428"/>
                    <a:pt x="62" y="1418"/>
                  </a:cubicBezTo>
                  <a:cubicBezTo>
                    <a:pt x="580" y="422"/>
                    <a:pt x="1322" y="65"/>
                    <a:pt x="1332" y="56"/>
                  </a:cubicBezTo>
                  <a:cubicBezTo>
                    <a:pt x="1353" y="56"/>
                    <a:pt x="1353" y="35"/>
                    <a:pt x="1353" y="15"/>
                  </a:cubicBezTo>
                  <a:cubicBezTo>
                    <a:pt x="1346" y="8"/>
                    <a:pt x="1333" y="0"/>
                    <a:pt x="132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78;p58">
              <a:extLst>
                <a:ext uri="{FF2B5EF4-FFF2-40B4-BE49-F238E27FC236}">
                  <a16:creationId xmlns:a16="http://schemas.microsoft.com/office/drawing/2014/main" id="{75893122-CF37-47CF-AB09-E0AE9F147DF9}"/>
                </a:ext>
              </a:extLst>
            </p:cNvPr>
            <p:cNvSpPr/>
            <p:nvPr/>
          </p:nvSpPr>
          <p:spPr>
            <a:xfrm>
              <a:off x="4898280" y="3132545"/>
              <a:ext cx="37457" cy="64298"/>
            </a:xfrm>
            <a:custGeom>
              <a:avLst/>
              <a:gdLst/>
              <a:ahLst/>
              <a:cxnLst/>
              <a:rect l="l" t="t" r="r" b="b"/>
              <a:pathLst>
                <a:path w="621" h="1066" extrusionOk="0">
                  <a:moveTo>
                    <a:pt x="590" y="0"/>
                  </a:moveTo>
                  <a:cubicBezTo>
                    <a:pt x="582" y="0"/>
                    <a:pt x="575" y="3"/>
                    <a:pt x="570" y="8"/>
                  </a:cubicBezTo>
                  <a:cubicBezTo>
                    <a:pt x="539" y="28"/>
                    <a:pt x="0" y="557"/>
                    <a:pt x="173" y="1045"/>
                  </a:cubicBezTo>
                  <a:cubicBezTo>
                    <a:pt x="183" y="1065"/>
                    <a:pt x="193" y="1065"/>
                    <a:pt x="204" y="1065"/>
                  </a:cubicBezTo>
                  <a:lnTo>
                    <a:pt x="213" y="1065"/>
                  </a:lnTo>
                  <a:cubicBezTo>
                    <a:pt x="234" y="1065"/>
                    <a:pt x="244" y="1045"/>
                    <a:pt x="234" y="1025"/>
                  </a:cubicBezTo>
                  <a:cubicBezTo>
                    <a:pt x="71" y="577"/>
                    <a:pt x="600" y="59"/>
                    <a:pt x="610" y="48"/>
                  </a:cubicBezTo>
                  <a:cubicBezTo>
                    <a:pt x="620" y="39"/>
                    <a:pt x="620" y="18"/>
                    <a:pt x="610" y="8"/>
                  </a:cubicBezTo>
                  <a:cubicBezTo>
                    <a:pt x="605" y="3"/>
                    <a:pt x="597" y="0"/>
                    <a:pt x="59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79;p58">
              <a:extLst>
                <a:ext uri="{FF2B5EF4-FFF2-40B4-BE49-F238E27FC236}">
                  <a16:creationId xmlns:a16="http://schemas.microsoft.com/office/drawing/2014/main" id="{77B996EF-1FF1-4BFB-9663-F28C1A64981B}"/>
                </a:ext>
              </a:extLst>
            </p:cNvPr>
            <p:cNvSpPr/>
            <p:nvPr/>
          </p:nvSpPr>
          <p:spPr>
            <a:xfrm>
              <a:off x="4532760" y="3248052"/>
              <a:ext cx="117800" cy="13210"/>
            </a:xfrm>
            <a:custGeom>
              <a:avLst/>
              <a:gdLst/>
              <a:ahLst/>
              <a:cxnLst/>
              <a:rect l="l" t="t" r="r" b="b"/>
              <a:pathLst>
                <a:path w="1953" h="219" extrusionOk="0">
                  <a:moveTo>
                    <a:pt x="1917" y="0"/>
                  </a:moveTo>
                  <a:cubicBezTo>
                    <a:pt x="1912" y="0"/>
                    <a:pt x="1907" y="2"/>
                    <a:pt x="1901" y="4"/>
                  </a:cubicBezTo>
                  <a:cubicBezTo>
                    <a:pt x="1523" y="116"/>
                    <a:pt x="1182" y="153"/>
                    <a:pt x="899" y="153"/>
                  </a:cubicBezTo>
                  <a:cubicBezTo>
                    <a:pt x="382" y="153"/>
                    <a:pt x="58" y="31"/>
                    <a:pt x="51" y="25"/>
                  </a:cubicBezTo>
                  <a:cubicBezTo>
                    <a:pt x="31" y="25"/>
                    <a:pt x="10" y="35"/>
                    <a:pt x="10" y="45"/>
                  </a:cubicBezTo>
                  <a:cubicBezTo>
                    <a:pt x="0" y="65"/>
                    <a:pt x="10" y="86"/>
                    <a:pt x="31" y="86"/>
                  </a:cubicBezTo>
                  <a:cubicBezTo>
                    <a:pt x="31" y="86"/>
                    <a:pt x="366" y="218"/>
                    <a:pt x="905" y="218"/>
                  </a:cubicBezTo>
                  <a:cubicBezTo>
                    <a:pt x="1190" y="218"/>
                    <a:pt x="1535" y="178"/>
                    <a:pt x="1922" y="65"/>
                  </a:cubicBezTo>
                  <a:cubicBezTo>
                    <a:pt x="1942" y="65"/>
                    <a:pt x="1953" y="45"/>
                    <a:pt x="1942" y="25"/>
                  </a:cubicBezTo>
                  <a:cubicBezTo>
                    <a:pt x="1942" y="10"/>
                    <a:pt x="1931" y="0"/>
                    <a:pt x="191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0;p58">
              <a:extLst>
                <a:ext uri="{FF2B5EF4-FFF2-40B4-BE49-F238E27FC236}">
                  <a16:creationId xmlns:a16="http://schemas.microsoft.com/office/drawing/2014/main" id="{BC2A3C20-28E2-4AA1-9083-08E5F27C16E1}"/>
                </a:ext>
              </a:extLst>
            </p:cNvPr>
            <p:cNvSpPr/>
            <p:nvPr/>
          </p:nvSpPr>
          <p:spPr>
            <a:xfrm>
              <a:off x="4531554" y="3257884"/>
              <a:ext cx="63816" cy="29676"/>
            </a:xfrm>
            <a:custGeom>
              <a:avLst/>
              <a:gdLst/>
              <a:ahLst/>
              <a:cxnLst/>
              <a:rect l="l" t="t" r="r" b="b"/>
              <a:pathLst>
                <a:path w="1058" h="492" extrusionOk="0">
                  <a:moveTo>
                    <a:pt x="1021" y="0"/>
                  </a:moveTo>
                  <a:cubicBezTo>
                    <a:pt x="1007" y="0"/>
                    <a:pt x="994" y="9"/>
                    <a:pt x="986" y="24"/>
                  </a:cubicBezTo>
                  <a:cubicBezTo>
                    <a:pt x="800" y="414"/>
                    <a:pt x="166" y="431"/>
                    <a:pt x="49" y="431"/>
                  </a:cubicBezTo>
                  <a:cubicBezTo>
                    <a:pt x="38" y="431"/>
                    <a:pt x="31" y="431"/>
                    <a:pt x="30" y="431"/>
                  </a:cubicBezTo>
                  <a:cubicBezTo>
                    <a:pt x="10" y="431"/>
                    <a:pt x="0" y="442"/>
                    <a:pt x="0" y="462"/>
                  </a:cubicBezTo>
                  <a:cubicBezTo>
                    <a:pt x="0" y="472"/>
                    <a:pt x="10" y="492"/>
                    <a:pt x="30" y="492"/>
                  </a:cubicBezTo>
                  <a:lnTo>
                    <a:pt x="61" y="492"/>
                  </a:lnTo>
                  <a:cubicBezTo>
                    <a:pt x="224" y="492"/>
                    <a:pt x="844" y="462"/>
                    <a:pt x="1047" y="45"/>
                  </a:cubicBezTo>
                  <a:cubicBezTo>
                    <a:pt x="1058" y="35"/>
                    <a:pt x="1047" y="15"/>
                    <a:pt x="1037" y="4"/>
                  </a:cubicBezTo>
                  <a:cubicBezTo>
                    <a:pt x="1032" y="1"/>
                    <a:pt x="1026" y="0"/>
                    <a:pt x="102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81;p58">
              <a:extLst>
                <a:ext uri="{FF2B5EF4-FFF2-40B4-BE49-F238E27FC236}">
                  <a16:creationId xmlns:a16="http://schemas.microsoft.com/office/drawing/2014/main" id="{ED51DB0D-6B8F-46EC-9BDB-89AA43AB28F2}"/>
                </a:ext>
              </a:extLst>
            </p:cNvPr>
            <p:cNvSpPr/>
            <p:nvPr/>
          </p:nvSpPr>
          <p:spPr>
            <a:xfrm>
              <a:off x="4569553" y="3164875"/>
              <a:ext cx="81610" cy="86556"/>
            </a:xfrm>
            <a:custGeom>
              <a:avLst/>
              <a:gdLst/>
              <a:ahLst/>
              <a:cxnLst/>
              <a:rect l="l" t="t" r="r" b="b"/>
              <a:pathLst>
                <a:path w="1353" h="1435" extrusionOk="0">
                  <a:moveTo>
                    <a:pt x="51" y="0"/>
                  </a:moveTo>
                  <a:cubicBezTo>
                    <a:pt x="31" y="0"/>
                    <a:pt x="21" y="0"/>
                    <a:pt x="10" y="21"/>
                  </a:cubicBezTo>
                  <a:cubicBezTo>
                    <a:pt x="0" y="31"/>
                    <a:pt x="10" y="52"/>
                    <a:pt x="21" y="61"/>
                  </a:cubicBezTo>
                  <a:cubicBezTo>
                    <a:pt x="31" y="61"/>
                    <a:pt x="773" y="427"/>
                    <a:pt x="1291" y="1414"/>
                  </a:cubicBezTo>
                  <a:cubicBezTo>
                    <a:pt x="1302" y="1424"/>
                    <a:pt x="1312" y="1435"/>
                    <a:pt x="1322" y="1435"/>
                  </a:cubicBezTo>
                  <a:lnTo>
                    <a:pt x="1332" y="1435"/>
                  </a:lnTo>
                  <a:cubicBezTo>
                    <a:pt x="1352" y="1424"/>
                    <a:pt x="1352" y="1404"/>
                    <a:pt x="1352" y="1383"/>
                  </a:cubicBezTo>
                  <a:cubicBezTo>
                    <a:pt x="824" y="377"/>
                    <a:pt x="61" y="11"/>
                    <a:pt x="5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82;p58">
              <a:extLst>
                <a:ext uri="{FF2B5EF4-FFF2-40B4-BE49-F238E27FC236}">
                  <a16:creationId xmlns:a16="http://schemas.microsoft.com/office/drawing/2014/main" id="{075677A9-3DC0-4F32-9424-D7E071EB5AA7}"/>
                </a:ext>
              </a:extLst>
            </p:cNvPr>
            <p:cNvSpPr/>
            <p:nvPr/>
          </p:nvSpPr>
          <p:spPr>
            <a:xfrm>
              <a:off x="4592836" y="3140084"/>
              <a:ext cx="38121" cy="64721"/>
            </a:xfrm>
            <a:custGeom>
              <a:avLst/>
              <a:gdLst/>
              <a:ahLst/>
              <a:cxnLst/>
              <a:rect l="l" t="t" r="r" b="b"/>
              <a:pathLst>
                <a:path w="632" h="1073" extrusionOk="0">
                  <a:moveTo>
                    <a:pt x="40" y="0"/>
                  </a:moveTo>
                  <a:cubicBezTo>
                    <a:pt x="31" y="0"/>
                    <a:pt x="21" y="5"/>
                    <a:pt x="11" y="15"/>
                  </a:cubicBezTo>
                  <a:cubicBezTo>
                    <a:pt x="1" y="25"/>
                    <a:pt x="1" y="45"/>
                    <a:pt x="11" y="56"/>
                  </a:cubicBezTo>
                  <a:cubicBezTo>
                    <a:pt x="21" y="66"/>
                    <a:pt x="550" y="585"/>
                    <a:pt x="387" y="1032"/>
                  </a:cubicBezTo>
                  <a:cubicBezTo>
                    <a:pt x="377" y="1042"/>
                    <a:pt x="387" y="1062"/>
                    <a:pt x="408" y="1073"/>
                  </a:cubicBezTo>
                  <a:lnTo>
                    <a:pt x="417" y="1073"/>
                  </a:lnTo>
                  <a:cubicBezTo>
                    <a:pt x="428" y="1073"/>
                    <a:pt x="448" y="1062"/>
                    <a:pt x="448" y="1052"/>
                  </a:cubicBezTo>
                  <a:cubicBezTo>
                    <a:pt x="631" y="564"/>
                    <a:pt x="82" y="36"/>
                    <a:pt x="62" y="15"/>
                  </a:cubicBezTo>
                  <a:cubicBezTo>
                    <a:pt x="57" y="5"/>
                    <a:pt x="49" y="0"/>
                    <a:pt x="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83;p58">
              <a:extLst>
                <a:ext uri="{FF2B5EF4-FFF2-40B4-BE49-F238E27FC236}">
                  <a16:creationId xmlns:a16="http://schemas.microsoft.com/office/drawing/2014/main" id="{EB0DB953-6D97-4E9B-A180-7ABD17FFEBEB}"/>
                </a:ext>
              </a:extLst>
            </p:cNvPr>
            <p:cNvSpPr/>
            <p:nvPr/>
          </p:nvSpPr>
          <p:spPr>
            <a:xfrm>
              <a:off x="4379435" y="2677692"/>
              <a:ext cx="182822" cy="21775"/>
            </a:xfrm>
            <a:custGeom>
              <a:avLst/>
              <a:gdLst/>
              <a:ahLst/>
              <a:cxnLst/>
              <a:rect l="l" t="t" r="r" b="b"/>
              <a:pathLst>
                <a:path w="3031" h="361" extrusionOk="0">
                  <a:moveTo>
                    <a:pt x="2981" y="1"/>
                  </a:moveTo>
                  <a:cubicBezTo>
                    <a:pt x="2974" y="1"/>
                    <a:pt x="2967" y="2"/>
                    <a:pt x="2959" y="4"/>
                  </a:cubicBezTo>
                  <a:cubicBezTo>
                    <a:pt x="2333" y="201"/>
                    <a:pt x="1769" y="262"/>
                    <a:pt x="1309" y="262"/>
                  </a:cubicBezTo>
                  <a:cubicBezTo>
                    <a:pt x="552" y="262"/>
                    <a:pt x="78" y="96"/>
                    <a:pt x="71" y="96"/>
                  </a:cubicBezTo>
                  <a:cubicBezTo>
                    <a:pt x="64" y="94"/>
                    <a:pt x="56" y="92"/>
                    <a:pt x="49" y="92"/>
                  </a:cubicBezTo>
                  <a:cubicBezTo>
                    <a:pt x="27" y="92"/>
                    <a:pt x="8" y="104"/>
                    <a:pt x="1" y="126"/>
                  </a:cubicBezTo>
                  <a:cubicBezTo>
                    <a:pt x="1" y="157"/>
                    <a:pt x="10" y="178"/>
                    <a:pt x="31" y="187"/>
                  </a:cubicBezTo>
                  <a:cubicBezTo>
                    <a:pt x="41" y="198"/>
                    <a:pt x="529" y="361"/>
                    <a:pt x="1302" y="361"/>
                  </a:cubicBezTo>
                  <a:cubicBezTo>
                    <a:pt x="1770" y="361"/>
                    <a:pt x="2349" y="300"/>
                    <a:pt x="2990" y="96"/>
                  </a:cubicBezTo>
                  <a:cubicBezTo>
                    <a:pt x="3020" y="86"/>
                    <a:pt x="3030" y="56"/>
                    <a:pt x="3020" y="35"/>
                  </a:cubicBezTo>
                  <a:cubicBezTo>
                    <a:pt x="3020" y="12"/>
                    <a:pt x="3003" y="1"/>
                    <a:pt x="298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4;p58">
              <a:extLst>
                <a:ext uri="{FF2B5EF4-FFF2-40B4-BE49-F238E27FC236}">
                  <a16:creationId xmlns:a16="http://schemas.microsoft.com/office/drawing/2014/main" id="{A148D305-87FC-4079-9E08-7F1C4AFF2518}"/>
                </a:ext>
              </a:extLst>
            </p:cNvPr>
            <p:cNvSpPr/>
            <p:nvPr/>
          </p:nvSpPr>
          <p:spPr>
            <a:xfrm>
              <a:off x="4377565" y="2694581"/>
              <a:ext cx="99403" cy="47832"/>
            </a:xfrm>
            <a:custGeom>
              <a:avLst/>
              <a:gdLst/>
              <a:ahLst/>
              <a:cxnLst/>
              <a:rect l="l" t="t" r="r" b="b"/>
              <a:pathLst>
                <a:path w="1648" h="793" extrusionOk="0">
                  <a:moveTo>
                    <a:pt x="1587" y="1"/>
                  </a:moveTo>
                  <a:cubicBezTo>
                    <a:pt x="1570" y="1"/>
                    <a:pt x="1551" y="15"/>
                    <a:pt x="1536" y="29"/>
                  </a:cubicBezTo>
                  <a:cubicBezTo>
                    <a:pt x="1240" y="681"/>
                    <a:pt x="137" y="691"/>
                    <a:pt x="65" y="691"/>
                  </a:cubicBezTo>
                  <a:cubicBezTo>
                    <a:pt x="63" y="691"/>
                    <a:pt x="62" y="691"/>
                    <a:pt x="62" y="691"/>
                  </a:cubicBezTo>
                  <a:cubicBezTo>
                    <a:pt x="21" y="691"/>
                    <a:pt x="11" y="711"/>
                    <a:pt x="1" y="741"/>
                  </a:cubicBezTo>
                  <a:cubicBezTo>
                    <a:pt x="1" y="772"/>
                    <a:pt x="32" y="792"/>
                    <a:pt x="52" y="792"/>
                  </a:cubicBezTo>
                  <a:lnTo>
                    <a:pt x="72" y="792"/>
                  </a:lnTo>
                  <a:cubicBezTo>
                    <a:pt x="235" y="792"/>
                    <a:pt x="1313" y="772"/>
                    <a:pt x="1627" y="70"/>
                  </a:cubicBezTo>
                  <a:cubicBezTo>
                    <a:pt x="1648" y="50"/>
                    <a:pt x="1638" y="20"/>
                    <a:pt x="1607" y="9"/>
                  </a:cubicBezTo>
                  <a:cubicBezTo>
                    <a:pt x="1601" y="3"/>
                    <a:pt x="1594" y="1"/>
                    <a:pt x="158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5;p58">
              <a:extLst>
                <a:ext uri="{FF2B5EF4-FFF2-40B4-BE49-F238E27FC236}">
                  <a16:creationId xmlns:a16="http://schemas.microsoft.com/office/drawing/2014/main" id="{202899D3-8DE9-49C2-9464-FE8517926149}"/>
                </a:ext>
              </a:extLst>
            </p:cNvPr>
            <p:cNvSpPr/>
            <p:nvPr/>
          </p:nvSpPr>
          <p:spPr>
            <a:xfrm>
              <a:off x="4435228" y="2551991"/>
              <a:ext cx="131311" cy="132156"/>
            </a:xfrm>
            <a:custGeom>
              <a:avLst/>
              <a:gdLst/>
              <a:ahLst/>
              <a:cxnLst/>
              <a:rect l="l" t="t" r="r" b="b"/>
              <a:pathLst>
                <a:path w="2177" h="2191" extrusionOk="0">
                  <a:moveTo>
                    <a:pt x="65" y="0"/>
                  </a:moveTo>
                  <a:cubicBezTo>
                    <a:pt x="47" y="0"/>
                    <a:pt x="26" y="12"/>
                    <a:pt x="11" y="34"/>
                  </a:cubicBezTo>
                  <a:cubicBezTo>
                    <a:pt x="0" y="55"/>
                    <a:pt x="21" y="86"/>
                    <a:pt x="41" y="96"/>
                  </a:cubicBezTo>
                  <a:cubicBezTo>
                    <a:pt x="52" y="106"/>
                    <a:pt x="1231" y="645"/>
                    <a:pt x="2075" y="2160"/>
                  </a:cubicBezTo>
                  <a:cubicBezTo>
                    <a:pt x="2085" y="2180"/>
                    <a:pt x="2095" y="2190"/>
                    <a:pt x="2115" y="2190"/>
                  </a:cubicBezTo>
                  <a:cubicBezTo>
                    <a:pt x="2126" y="2190"/>
                    <a:pt x="2136" y="2180"/>
                    <a:pt x="2136" y="2180"/>
                  </a:cubicBezTo>
                  <a:cubicBezTo>
                    <a:pt x="2166" y="2170"/>
                    <a:pt x="2176" y="2140"/>
                    <a:pt x="2156" y="2109"/>
                  </a:cubicBezTo>
                  <a:cubicBezTo>
                    <a:pt x="1302" y="563"/>
                    <a:pt x="92" y="14"/>
                    <a:pt x="82" y="4"/>
                  </a:cubicBezTo>
                  <a:cubicBezTo>
                    <a:pt x="77" y="2"/>
                    <a:pt x="71" y="0"/>
                    <a:pt x="6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86;p58">
              <a:extLst>
                <a:ext uri="{FF2B5EF4-FFF2-40B4-BE49-F238E27FC236}">
                  <a16:creationId xmlns:a16="http://schemas.microsoft.com/office/drawing/2014/main" id="{BF6147E4-8869-470D-856C-717D12E03EF0}"/>
                </a:ext>
              </a:extLst>
            </p:cNvPr>
            <p:cNvSpPr/>
            <p:nvPr/>
          </p:nvSpPr>
          <p:spPr>
            <a:xfrm>
              <a:off x="4470815" y="2512664"/>
              <a:ext cx="60137" cy="99705"/>
            </a:xfrm>
            <a:custGeom>
              <a:avLst/>
              <a:gdLst/>
              <a:ahLst/>
              <a:cxnLst/>
              <a:rect l="l" t="t" r="r" b="b"/>
              <a:pathLst>
                <a:path w="997" h="1653" extrusionOk="0">
                  <a:moveTo>
                    <a:pt x="56" y="0"/>
                  </a:moveTo>
                  <a:cubicBezTo>
                    <a:pt x="43" y="0"/>
                    <a:pt x="31" y="5"/>
                    <a:pt x="20" y="15"/>
                  </a:cubicBezTo>
                  <a:cubicBezTo>
                    <a:pt x="0" y="36"/>
                    <a:pt x="0" y="67"/>
                    <a:pt x="20" y="87"/>
                  </a:cubicBezTo>
                  <a:cubicBezTo>
                    <a:pt x="31" y="97"/>
                    <a:pt x="885" y="880"/>
                    <a:pt x="641" y="1592"/>
                  </a:cubicBezTo>
                  <a:cubicBezTo>
                    <a:pt x="630" y="1612"/>
                    <a:pt x="651" y="1642"/>
                    <a:pt x="671" y="1653"/>
                  </a:cubicBezTo>
                  <a:lnTo>
                    <a:pt x="691" y="1653"/>
                  </a:lnTo>
                  <a:cubicBezTo>
                    <a:pt x="712" y="1653"/>
                    <a:pt x="732" y="1642"/>
                    <a:pt x="743" y="1622"/>
                  </a:cubicBezTo>
                  <a:cubicBezTo>
                    <a:pt x="997" y="849"/>
                    <a:pt x="133" y="46"/>
                    <a:pt x="92" y="15"/>
                  </a:cubicBezTo>
                  <a:cubicBezTo>
                    <a:pt x="82" y="5"/>
                    <a:pt x="69"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87;p58">
              <a:extLst>
                <a:ext uri="{FF2B5EF4-FFF2-40B4-BE49-F238E27FC236}">
                  <a16:creationId xmlns:a16="http://schemas.microsoft.com/office/drawing/2014/main" id="{F553E077-EA05-4AB1-AEA5-EEF8CAE9148D}"/>
                </a:ext>
              </a:extLst>
            </p:cNvPr>
            <p:cNvSpPr/>
            <p:nvPr/>
          </p:nvSpPr>
          <p:spPr>
            <a:xfrm>
              <a:off x="4757199" y="2279960"/>
              <a:ext cx="318959" cy="388203"/>
            </a:xfrm>
            <a:custGeom>
              <a:avLst/>
              <a:gdLst/>
              <a:ahLst/>
              <a:cxnLst/>
              <a:rect l="l" t="t" r="r" b="b"/>
              <a:pathLst>
                <a:path w="5288" h="6436" extrusionOk="0">
                  <a:moveTo>
                    <a:pt x="2320" y="0"/>
                  </a:moveTo>
                  <a:cubicBezTo>
                    <a:pt x="1955" y="0"/>
                    <a:pt x="1709" y="71"/>
                    <a:pt x="1709" y="71"/>
                  </a:cubicBezTo>
                  <a:lnTo>
                    <a:pt x="1" y="6436"/>
                  </a:lnTo>
                  <a:lnTo>
                    <a:pt x="5288" y="3294"/>
                  </a:lnTo>
                  <a:cubicBezTo>
                    <a:pt x="4805" y="419"/>
                    <a:pt x="3209" y="0"/>
                    <a:pt x="232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88;p58">
              <a:extLst>
                <a:ext uri="{FF2B5EF4-FFF2-40B4-BE49-F238E27FC236}">
                  <a16:creationId xmlns:a16="http://schemas.microsoft.com/office/drawing/2014/main" id="{297033AE-25D2-4027-99DA-1ED8348C2E5B}"/>
                </a:ext>
              </a:extLst>
            </p:cNvPr>
            <p:cNvSpPr/>
            <p:nvPr/>
          </p:nvSpPr>
          <p:spPr>
            <a:xfrm>
              <a:off x="4882296" y="2226036"/>
              <a:ext cx="259486" cy="227216"/>
            </a:xfrm>
            <a:custGeom>
              <a:avLst/>
              <a:gdLst/>
              <a:ahLst/>
              <a:cxnLst/>
              <a:rect l="l" t="t" r="r" b="b"/>
              <a:pathLst>
                <a:path w="4302" h="3767" extrusionOk="0">
                  <a:moveTo>
                    <a:pt x="2144" y="1"/>
                  </a:moveTo>
                  <a:cubicBezTo>
                    <a:pt x="1818" y="1"/>
                    <a:pt x="1489" y="85"/>
                    <a:pt x="1190" y="264"/>
                  </a:cubicBezTo>
                  <a:cubicBezTo>
                    <a:pt x="295" y="802"/>
                    <a:pt x="1" y="1951"/>
                    <a:pt x="530" y="2846"/>
                  </a:cubicBezTo>
                  <a:cubicBezTo>
                    <a:pt x="885" y="3437"/>
                    <a:pt x="1508" y="3766"/>
                    <a:pt x="2147" y="3766"/>
                  </a:cubicBezTo>
                  <a:cubicBezTo>
                    <a:pt x="2476" y="3766"/>
                    <a:pt x="2809" y="3680"/>
                    <a:pt x="3112" y="3497"/>
                  </a:cubicBezTo>
                  <a:cubicBezTo>
                    <a:pt x="4007" y="2968"/>
                    <a:pt x="4301" y="1809"/>
                    <a:pt x="3763" y="914"/>
                  </a:cubicBezTo>
                  <a:cubicBezTo>
                    <a:pt x="3413" y="328"/>
                    <a:pt x="2785" y="1"/>
                    <a:pt x="2144"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89;p58">
              <a:extLst>
                <a:ext uri="{FF2B5EF4-FFF2-40B4-BE49-F238E27FC236}">
                  <a16:creationId xmlns:a16="http://schemas.microsoft.com/office/drawing/2014/main" id="{D4B38714-21D1-4EBF-ABF0-65682329C70D}"/>
                </a:ext>
              </a:extLst>
            </p:cNvPr>
            <p:cNvSpPr/>
            <p:nvPr/>
          </p:nvSpPr>
          <p:spPr>
            <a:xfrm>
              <a:off x="4757802" y="2336296"/>
              <a:ext cx="257616" cy="332530"/>
            </a:xfrm>
            <a:custGeom>
              <a:avLst/>
              <a:gdLst/>
              <a:ahLst/>
              <a:cxnLst/>
              <a:rect l="l" t="t" r="r" b="b"/>
              <a:pathLst>
                <a:path w="4271" h="5513" extrusionOk="0">
                  <a:moveTo>
                    <a:pt x="4214" y="0"/>
                  </a:moveTo>
                  <a:cubicBezTo>
                    <a:pt x="4199" y="0"/>
                    <a:pt x="4182" y="9"/>
                    <a:pt x="4169" y="22"/>
                  </a:cubicBezTo>
                  <a:lnTo>
                    <a:pt x="21" y="5431"/>
                  </a:lnTo>
                  <a:cubicBezTo>
                    <a:pt x="1" y="5451"/>
                    <a:pt x="1" y="5481"/>
                    <a:pt x="31" y="5502"/>
                  </a:cubicBezTo>
                  <a:cubicBezTo>
                    <a:pt x="41" y="5512"/>
                    <a:pt x="52" y="5512"/>
                    <a:pt x="62" y="5512"/>
                  </a:cubicBezTo>
                  <a:cubicBezTo>
                    <a:pt x="72" y="5512"/>
                    <a:pt x="92" y="5512"/>
                    <a:pt x="102" y="5492"/>
                  </a:cubicBezTo>
                  <a:lnTo>
                    <a:pt x="4251" y="83"/>
                  </a:lnTo>
                  <a:cubicBezTo>
                    <a:pt x="4271" y="62"/>
                    <a:pt x="4271" y="31"/>
                    <a:pt x="4241" y="11"/>
                  </a:cubicBezTo>
                  <a:cubicBezTo>
                    <a:pt x="4233" y="3"/>
                    <a:pt x="4224" y="0"/>
                    <a:pt x="421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0;p58">
              <a:extLst>
                <a:ext uri="{FF2B5EF4-FFF2-40B4-BE49-F238E27FC236}">
                  <a16:creationId xmlns:a16="http://schemas.microsoft.com/office/drawing/2014/main" id="{E5AE3832-3E8A-442C-A09C-B71D867ED431}"/>
                </a:ext>
              </a:extLst>
            </p:cNvPr>
            <p:cNvSpPr/>
            <p:nvPr/>
          </p:nvSpPr>
          <p:spPr>
            <a:xfrm>
              <a:off x="4874334" y="2431356"/>
              <a:ext cx="150311" cy="89029"/>
            </a:xfrm>
            <a:custGeom>
              <a:avLst/>
              <a:gdLst/>
              <a:ahLst/>
              <a:cxnLst/>
              <a:rect l="l" t="t" r="r" b="b"/>
              <a:pathLst>
                <a:path w="2492" h="1476" extrusionOk="0">
                  <a:moveTo>
                    <a:pt x="2444" y="0"/>
                  </a:moveTo>
                  <a:cubicBezTo>
                    <a:pt x="2429" y="0"/>
                    <a:pt x="2412" y="9"/>
                    <a:pt x="2400" y="21"/>
                  </a:cubicBezTo>
                  <a:cubicBezTo>
                    <a:pt x="2390" y="32"/>
                    <a:pt x="1627" y="977"/>
                    <a:pt x="41" y="1384"/>
                  </a:cubicBezTo>
                  <a:cubicBezTo>
                    <a:pt x="21" y="1384"/>
                    <a:pt x="0" y="1415"/>
                    <a:pt x="11" y="1445"/>
                  </a:cubicBezTo>
                  <a:cubicBezTo>
                    <a:pt x="11" y="1465"/>
                    <a:pt x="31" y="1476"/>
                    <a:pt x="52" y="1476"/>
                  </a:cubicBezTo>
                  <a:lnTo>
                    <a:pt x="61" y="1476"/>
                  </a:lnTo>
                  <a:cubicBezTo>
                    <a:pt x="1678" y="1058"/>
                    <a:pt x="2472" y="93"/>
                    <a:pt x="2472" y="82"/>
                  </a:cubicBezTo>
                  <a:cubicBezTo>
                    <a:pt x="2492" y="62"/>
                    <a:pt x="2492" y="32"/>
                    <a:pt x="2472" y="12"/>
                  </a:cubicBezTo>
                  <a:cubicBezTo>
                    <a:pt x="2464" y="4"/>
                    <a:pt x="2454" y="0"/>
                    <a:pt x="24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1;p58">
              <a:extLst>
                <a:ext uri="{FF2B5EF4-FFF2-40B4-BE49-F238E27FC236}">
                  <a16:creationId xmlns:a16="http://schemas.microsoft.com/office/drawing/2014/main" id="{37F43E66-FB0F-4243-8E45-E3C337B53738}"/>
                </a:ext>
              </a:extLst>
            </p:cNvPr>
            <p:cNvSpPr/>
            <p:nvPr/>
          </p:nvSpPr>
          <p:spPr>
            <a:xfrm>
              <a:off x="4950997" y="2473036"/>
              <a:ext cx="101213" cy="26479"/>
            </a:xfrm>
            <a:custGeom>
              <a:avLst/>
              <a:gdLst/>
              <a:ahLst/>
              <a:cxnLst/>
              <a:rect l="l" t="t" r="r" b="b"/>
              <a:pathLst>
                <a:path w="1678" h="439" extrusionOk="0">
                  <a:moveTo>
                    <a:pt x="1624" y="1"/>
                  </a:moveTo>
                  <a:cubicBezTo>
                    <a:pt x="1614" y="1"/>
                    <a:pt x="1604" y="4"/>
                    <a:pt x="1597" y="12"/>
                  </a:cubicBezTo>
                  <a:cubicBezTo>
                    <a:pt x="1589" y="12"/>
                    <a:pt x="1068" y="347"/>
                    <a:pt x="560" y="347"/>
                  </a:cubicBezTo>
                  <a:cubicBezTo>
                    <a:pt x="393" y="347"/>
                    <a:pt x="228" y="311"/>
                    <a:pt x="82" y="215"/>
                  </a:cubicBezTo>
                  <a:cubicBezTo>
                    <a:pt x="74" y="211"/>
                    <a:pt x="63" y="208"/>
                    <a:pt x="53" y="208"/>
                  </a:cubicBezTo>
                  <a:cubicBezTo>
                    <a:pt x="40" y="208"/>
                    <a:pt x="27" y="213"/>
                    <a:pt x="21" y="225"/>
                  </a:cubicBezTo>
                  <a:cubicBezTo>
                    <a:pt x="1" y="256"/>
                    <a:pt x="10" y="286"/>
                    <a:pt x="31" y="297"/>
                  </a:cubicBezTo>
                  <a:cubicBezTo>
                    <a:pt x="194" y="398"/>
                    <a:pt x="377" y="439"/>
                    <a:pt x="560" y="439"/>
                  </a:cubicBezTo>
                  <a:cubicBezTo>
                    <a:pt x="1099" y="439"/>
                    <a:pt x="1617" y="103"/>
                    <a:pt x="1648" y="83"/>
                  </a:cubicBezTo>
                  <a:cubicBezTo>
                    <a:pt x="1678" y="73"/>
                    <a:pt x="1678" y="42"/>
                    <a:pt x="1668" y="22"/>
                  </a:cubicBezTo>
                  <a:cubicBezTo>
                    <a:pt x="1656" y="9"/>
                    <a:pt x="1639" y="1"/>
                    <a:pt x="162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92;p58">
              <a:extLst>
                <a:ext uri="{FF2B5EF4-FFF2-40B4-BE49-F238E27FC236}">
                  <a16:creationId xmlns:a16="http://schemas.microsoft.com/office/drawing/2014/main" id="{9528160C-CD30-4B1F-BD0E-296F27E1E533}"/>
                </a:ext>
              </a:extLst>
            </p:cNvPr>
            <p:cNvSpPr/>
            <p:nvPr/>
          </p:nvSpPr>
          <p:spPr>
            <a:xfrm>
              <a:off x="4866976" y="2352220"/>
              <a:ext cx="47892" cy="168165"/>
            </a:xfrm>
            <a:custGeom>
              <a:avLst/>
              <a:gdLst/>
              <a:ahLst/>
              <a:cxnLst/>
              <a:rect l="l" t="t" r="r" b="b"/>
              <a:pathLst>
                <a:path w="794" h="2788" extrusionOk="0">
                  <a:moveTo>
                    <a:pt x="737" y="1"/>
                  </a:moveTo>
                  <a:cubicBezTo>
                    <a:pt x="723" y="1"/>
                    <a:pt x="708" y="9"/>
                    <a:pt x="702" y="22"/>
                  </a:cubicBezTo>
                  <a:cubicBezTo>
                    <a:pt x="692" y="32"/>
                    <a:pt x="0" y="1080"/>
                    <a:pt x="102" y="2736"/>
                  </a:cubicBezTo>
                  <a:cubicBezTo>
                    <a:pt x="102" y="2767"/>
                    <a:pt x="122" y="2788"/>
                    <a:pt x="143" y="2788"/>
                  </a:cubicBezTo>
                  <a:lnTo>
                    <a:pt x="153" y="2788"/>
                  </a:lnTo>
                  <a:cubicBezTo>
                    <a:pt x="174" y="2788"/>
                    <a:pt x="194" y="2757"/>
                    <a:pt x="194" y="2736"/>
                  </a:cubicBezTo>
                  <a:cubicBezTo>
                    <a:pt x="102" y="1100"/>
                    <a:pt x="773" y="83"/>
                    <a:pt x="773" y="73"/>
                  </a:cubicBezTo>
                  <a:cubicBezTo>
                    <a:pt x="793" y="52"/>
                    <a:pt x="784" y="22"/>
                    <a:pt x="763" y="12"/>
                  </a:cubicBezTo>
                  <a:cubicBezTo>
                    <a:pt x="756" y="4"/>
                    <a:pt x="746" y="1"/>
                    <a:pt x="73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93;p58">
              <a:extLst>
                <a:ext uri="{FF2B5EF4-FFF2-40B4-BE49-F238E27FC236}">
                  <a16:creationId xmlns:a16="http://schemas.microsoft.com/office/drawing/2014/main" id="{27B80BAD-DDC7-4943-90FC-E51B0C659ACE}"/>
                </a:ext>
              </a:extLst>
            </p:cNvPr>
            <p:cNvSpPr/>
            <p:nvPr/>
          </p:nvSpPr>
          <p:spPr>
            <a:xfrm>
              <a:off x="4842427" y="2338588"/>
              <a:ext cx="41197" cy="99645"/>
            </a:xfrm>
            <a:custGeom>
              <a:avLst/>
              <a:gdLst/>
              <a:ahLst/>
              <a:cxnLst/>
              <a:rect l="l" t="t" r="r" b="b"/>
              <a:pathLst>
                <a:path w="683" h="1652" extrusionOk="0">
                  <a:moveTo>
                    <a:pt x="340" y="0"/>
                  </a:moveTo>
                  <a:cubicBezTo>
                    <a:pt x="323" y="0"/>
                    <a:pt x="306" y="12"/>
                    <a:pt x="306" y="34"/>
                  </a:cubicBezTo>
                  <a:cubicBezTo>
                    <a:pt x="285" y="75"/>
                    <a:pt x="1" y="1163"/>
                    <a:pt x="601" y="1641"/>
                  </a:cubicBezTo>
                  <a:cubicBezTo>
                    <a:pt x="601" y="1651"/>
                    <a:pt x="611" y="1651"/>
                    <a:pt x="621" y="1651"/>
                  </a:cubicBezTo>
                  <a:cubicBezTo>
                    <a:pt x="642" y="1651"/>
                    <a:pt x="651" y="1641"/>
                    <a:pt x="662" y="1631"/>
                  </a:cubicBezTo>
                  <a:cubicBezTo>
                    <a:pt x="682" y="1611"/>
                    <a:pt x="672" y="1580"/>
                    <a:pt x="651" y="1570"/>
                  </a:cubicBezTo>
                  <a:cubicBezTo>
                    <a:pt x="113" y="1123"/>
                    <a:pt x="387" y="65"/>
                    <a:pt x="398" y="54"/>
                  </a:cubicBezTo>
                  <a:cubicBezTo>
                    <a:pt x="398" y="34"/>
                    <a:pt x="387" y="4"/>
                    <a:pt x="357" y="4"/>
                  </a:cubicBezTo>
                  <a:cubicBezTo>
                    <a:pt x="352" y="1"/>
                    <a:pt x="346" y="0"/>
                    <a:pt x="3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94;p58">
              <a:extLst>
                <a:ext uri="{FF2B5EF4-FFF2-40B4-BE49-F238E27FC236}">
                  <a16:creationId xmlns:a16="http://schemas.microsoft.com/office/drawing/2014/main" id="{E49A25C9-A3AC-4A91-9454-F1599AA88075}"/>
                </a:ext>
              </a:extLst>
            </p:cNvPr>
            <p:cNvSpPr/>
            <p:nvPr/>
          </p:nvSpPr>
          <p:spPr>
            <a:xfrm>
              <a:off x="4358565" y="2329601"/>
              <a:ext cx="405454" cy="334883"/>
            </a:xfrm>
            <a:custGeom>
              <a:avLst/>
              <a:gdLst/>
              <a:ahLst/>
              <a:cxnLst/>
              <a:rect l="l" t="t" r="r" b="b"/>
              <a:pathLst>
                <a:path w="6722" h="5552" extrusionOk="0">
                  <a:moveTo>
                    <a:pt x="4098" y="0"/>
                  </a:moveTo>
                  <a:cubicBezTo>
                    <a:pt x="1" y="285"/>
                    <a:pt x="550" y="3254"/>
                    <a:pt x="550" y="3254"/>
                  </a:cubicBezTo>
                  <a:lnTo>
                    <a:pt x="6721" y="5552"/>
                  </a:lnTo>
                  <a:lnTo>
                    <a:pt x="409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95;p58">
              <a:extLst>
                <a:ext uri="{FF2B5EF4-FFF2-40B4-BE49-F238E27FC236}">
                  <a16:creationId xmlns:a16="http://schemas.microsoft.com/office/drawing/2014/main" id="{1DC76B7F-EE12-49B4-BE2B-A602AD99BA32}"/>
                </a:ext>
              </a:extLst>
            </p:cNvPr>
            <p:cNvSpPr/>
            <p:nvPr/>
          </p:nvSpPr>
          <p:spPr>
            <a:xfrm>
              <a:off x="4331603" y="2266509"/>
              <a:ext cx="258883" cy="226914"/>
            </a:xfrm>
            <a:custGeom>
              <a:avLst/>
              <a:gdLst/>
              <a:ahLst/>
              <a:cxnLst/>
              <a:rect l="l" t="t" r="r" b="b"/>
              <a:pathLst>
                <a:path w="4292" h="3762" extrusionOk="0">
                  <a:moveTo>
                    <a:pt x="2148" y="0"/>
                  </a:moveTo>
                  <a:cubicBezTo>
                    <a:pt x="1878" y="0"/>
                    <a:pt x="1604" y="59"/>
                    <a:pt x="1343" y="182"/>
                  </a:cubicBezTo>
                  <a:cubicBezTo>
                    <a:pt x="407" y="619"/>
                    <a:pt x="0" y="1748"/>
                    <a:pt x="448" y="2684"/>
                  </a:cubicBezTo>
                  <a:cubicBezTo>
                    <a:pt x="771" y="3365"/>
                    <a:pt x="1443" y="3762"/>
                    <a:pt x="2143" y="3762"/>
                  </a:cubicBezTo>
                  <a:cubicBezTo>
                    <a:pt x="2414" y="3762"/>
                    <a:pt x="2689" y="3703"/>
                    <a:pt x="2949" y="3578"/>
                  </a:cubicBezTo>
                  <a:cubicBezTo>
                    <a:pt x="3894" y="3141"/>
                    <a:pt x="4291" y="2012"/>
                    <a:pt x="3854" y="1077"/>
                  </a:cubicBezTo>
                  <a:cubicBezTo>
                    <a:pt x="3530" y="400"/>
                    <a:pt x="2855" y="0"/>
                    <a:pt x="21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96;p58">
              <a:extLst>
                <a:ext uri="{FF2B5EF4-FFF2-40B4-BE49-F238E27FC236}">
                  <a16:creationId xmlns:a16="http://schemas.microsoft.com/office/drawing/2014/main" id="{6535261A-CE0B-4CF3-A0D7-32B9ED8BD8E3}"/>
                </a:ext>
              </a:extLst>
            </p:cNvPr>
            <p:cNvSpPr/>
            <p:nvPr/>
          </p:nvSpPr>
          <p:spPr>
            <a:xfrm>
              <a:off x="4457907" y="2376769"/>
              <a:ext cx="307981" cy="287111"/>
            </a:xfrm>
            <a:custGeom>
              <a:avLst/>
              <a:gdLst/>
              <a:ahLst/>
              <a:cxnLst/>
              <a:rect l="l" t="t" r="r" b="b"/>
              <a:pathLst>
                <a:path w="5106" h="4760" extrusionOk="0">
                  <a:moveTo>
                    <a:pt x="66" y="0"/>
                  </a:moveTo>
                  <a:cubicBezTo>
                    <a:pt x="50" y="0"/>
                    <a:pt x="34" y="9"/>
                    <a:pt x="21" y="22"/>
                  </a:cubicBezTo>
                  <a:cubicBezTo>
                    <a:pt x="1" y="42"/>
                    <a:pt x="1" y="72"/>
                    <a:pt x="21" y="93"/>
                  </a:cubicBezTo>
                  <a:lnTo>
                    <a:pt x="5003" y="4740"/>
                  </a:lnTo>
                  <a:cubicBezTo>
                    <a:pt x="5013" y="4749"/>
                    <a:pt x="5034" y="4760"/>
                    <a:pt x="5044" y="4760"/>
                  </a:cubicBezTo>
                  <a:cubicBezTo>
                    <a:pt x="5054" y="4760"/>
                    <a:pt x="5074" y="4749"/>
                    <a:pt x="5085" y="4740"/>
                  </a:cubicBezTo>
                  <a:cubicBezTo>
                    <a:pt x="5105" y="4719"/>
                    <a:pt x="5095" y="4688"/>
                    <a:pt x="5074" y="4668"/>
                  </a:cubicBezTo>
                  <a:lnTo>
                    <a:pt x="92" y="11"/>
                  </a:lnTo>
                  <a:cubicBezTo>
                    <a:pt x="84" y="4"/>
                    <a:pt x="75" y="0"/>
                    <a:pt x="6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97;p58">
              <a:extLst>
                <a:ext uri="{FF2B5EF4-FFF2-40B4-BE49-F238E27FC236}">
                  <a16:creationId xmlns:a16="http://schemas.microsoft.com/office/drawing/2014/main" id="{D7F15531-2420-4C20-B250-9A6A291E07C5}"/>
                </a:ext>
              </a:extLst>
            </p:cNvPr>
            <p:cNvSpPr/>
            <p:nvPr/>
          </p:nvSpPr>
          <p:spPr>
            <a:xfrm>
              <a:off x="4552966" y="2376468"/>
              <a:ext cx="75518" cy="156765"/>
            </a:xfrm>
            <a:custGeom>
              <a:avLst/>
              <a:gdLst/>
              <a:ahLst/>
              <a:cxnLst/>
              <a:rect l="l" t="t" r="r" b="b"/>
              <a:pathLst>
                <a:path w="1252" h="2599" extrusionOk="0">
                  <a:moveTo>
                    <a:pt x="57" y="1"/>
                  </a:moveTo>
                  <a:cubicBezTo>
                    <a:pt x="44" y="1"/>
                    <a:pt x="31" y="6"/>
                    <a:pt x="21" y="16"/>
                  </a:cubicBezTo>
                  <a:cubicBezTo>
                    <a:pt x="1" y="37"/>
                    <a:pt x="1" y="67"/>
                    <a:pt x="21" y="88"/>
                  </a:cubicBezTo>
                  <a:cubicBezTo>
                    <a:pt x="31" y="98"/>
                    <a:pt x="906" y="942"/>
                    <a:pt x="1160" y="2569"/>
                  </a:cubicBezTo>
                  <a:cubicBezTo>
                    <a:pt x="1160" y="2589"/>
                    <a:pt x="1180" y="2599"/>
                    <a:pt x="1200" y="2599"/>
                  </a:cubicBezTo>
                  <a:lnTo>
                    <a:pt x="1211" y="2599"/>
                  </a:lnTo>
                  <a:cubicBezTo>
                    <a:pt x="1241" y="2599"/>
                    <a:pt x="1252" y="2578"/>
                    <a:pt x="1252" y="2548"/>
                  </a:cubicBezTo>
                  <a:cubicBezTo>
                    <a:pt x="987" y="901"/>
                    <a:pt x="102" y="27"/>
                    <a:pt x="92" y="16"/>
                  </a:cubicBezTo>
                  <a:cubicBezTo>
                    <a:pt x="82" y="6"/>
                    <a:pt x="69" y="1"/>
                    <a:pt x="5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98;p58">
              <a:extLst>
                <a:ext uri="{FF2B5EF4-FFF2-40B4-BE49-F238E27FC236}">
                  <a16:creationId xmlns:a16="http://schemas.microsoft.com/office/drawing/2014/main" id="{8EC79F88-4C20-467F-B4BA-2B9BAFA82DC5}"/>
                </a:ext>
              </a:extLst>
            </p:cNvPr>
            <p:cNvSpPr/>
            <p:nvPr/>
          </p:nvSpPr>
          <p:spPr>
            <a:xfrm>
              <a:off x="4597118" y="2353245"/>
              <a:ext cx="38121" cy="100911"/>
            </a:xfrm>
            <a:custGeom>
              <a:avLst/>
              <a:gdLst/>
              <a:ahLst/>
              <a:cxnLst/>
              <a:rect l="l" t="t" r="r" b="b"/>
              <a:pathLst>
                <a:path w="632" h="1673" extrusionOk="0">
                  <a:moveTo>
                    <a:pt x="50" y="1"/>
                  </a:moveTo>
                  <a:cubicBezTo>
                    <a:pt x="43" y="1"/>
                    <a:pt x="37" y="2"/>
                    <a:pt x="32" y="5"/>
                  </a:cubicBezTo>
                  <a:cubicBezTo>
                    <a:pt x="11" y="15"/>
                    <a:pt x="1" y="46"/>
                    <a:pt x="11" y="66"/>
                  </a:cubicBezTo>
                  <a:cubicBezTo>
                    <a:pt x="21" y="76"/>
                    <a:pt x="520" y="1052"/>
                    <a:pt x="72" y="1601"/>
                  </a:cubicBezTo>
                  <a:cubicBezTo>
                    <a:pt x="62" y="1621"/>
                    <a:pt x="62" y="1642"/>
                    <a:pt x="82" y="1662"/>
                  </a:cubicBezTo>
                  <a:cubicBezTo>
                    <a:pt x="93" y="1673"/>
                    <a:pt x="102" y="1673"/>
                    <a:pt x="113" y="1673"/>
                  </a:cubicBezTo>
                  <a:cubicBezTo>
                    <a:pt x="123" y="1673"/>
                    <a:pt x="143" y="1673"/>
                    <a:pt x="154" y="1652"/>
                  </a:cubicBezTo>
                  <a:cubicBezTo>
                    <a:pt x="631" y="1063"/>
                    <a:pt x="123" y="66"/>
                    <a:pt x="93" y="25"/>
                  </a:cubicBezTo>
                  <a:cubicBezTo>
                    <a:pt x="85" y="11"/>
                    <a:pt x="67" y="1"/>
                    <a:pt x="5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99;p58">
              <a:extLst>
                <a:ext uri="{FF2B5EF4-FFF2-40B4-BE49-F238E27FC236}">
                  <a16:creationId xmlns:a16="http://schemas.microsoft.com/office/drawing/2014/main" id="{C6A8083D-7C3D-49D7-B06C-620D5D69B8EE}"/>
                </a:ext>
              </a:extLst>
            </p:cNvPr>
            <p:cNvSpPr/>
            <p:nvPr/>
          </p:nvSpPr>
          <p:spPr>
            <a:xfrm>
              <a:off x="4464059" y="2478585"/>
              <a:ext cx="164426" cy="56517"/>
            </a:xfrm>
            <a:custGeom>
              <a:avLst/>
              <a:gdLst/>
              <a:ahLst/>
              <a:cxnLst/>
              <a:rect l="l" t="t" r="r" b="b"/>
              <a:pathLst>
                <a:path w="2726" h="937" extrusionOk="0">
                  <a:moveTo>
                    <a:pt x="56" y="0"/>
                  </a:moveTo>
                  <a:cubicBezTo>
                    <a:pt x="40" y="0"/>
                    <a:pt x="23" y="9"/>
                    <a:pt x="10" y="22"/>
                  </a:cubicBezTo>
                  <a:cubicBezTo>
                    <a:pt x="1" y="42"/>
                    <a:pt x="1" y="72"/>
                    <a:pt x="21" y="83"/>
                  </a:cubicBezTo>
                  <a:cubicBezTo>
                    <a:pt x="31" y="92"/>
                    <a:pt x="1007" y="876"/>
                    <a:pt x="2674" y="937"/>
                  </a:cubicBezTo>
                  <a:cubicBezTo>
                    <a:pt x="2695" y="937"/>
                    <a:pt x="2715" y="916"/>
                    <a:pt x="2715" y="896"/>
                  </a:cubicBezTo>
                  <a:cubicBezTo>
                    <a:pt x="2726" y="865"/>
                    <a:pt x="2705" y="845"/>
                    <a:pt x="2674" y="845"/>
                  </a:cubicBezTo>
                  <a:cubicBezTo>
                    <a:pt x="1038" y="784"/>
                    <a:pt x="92" y="22"/>
                    <a:pt x="82" y="11"/>
                  </a:cubicBezTo>
                  <a:cubicBezTo>
                    <a:pt x="74" y="3"/>
                    <a:pt x="65"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0;p58">
              <a:extLst>
                <a:ext uri="{FF2B5EF4-FFF2-40B4-BE49-F238E27FC236}">
                  <a16:creationId xmlns:a16="http://schemas.microsoft.com/office/drawing/2014/main" id="{D65CD4E6-1598-4BA7-A456-40FB6CA1884E}"/>
                </a:ext>
              </a:extLst>
            </p:cNvPr>
            <p:cNvSpPr/>
            <p:nvPr/>
          </p:nvSpPr>
          <p:spPr>
            <a:xfrm>
              <a:off x="4445662" y="2517550"/>
              <a:ext cx="101213" cy="22498"/>
            </a:xfrm>
            <a:custGeom>
              <a:avLst/>
              <a:gdLst/>
              <a:ahLst/>
              <a:cxnLst/>
              <a:rect l="l" t="t" r="r" b="b"/>
              <a:pathLst>
                <a:path w="1678" h="373" extrusionOk="0">
                  <a:moveTo>
                    <a:pt x="1631" y="1"/>
                  </a:moveTo>
                  <a:cubicBezTo>
                    <a:pt x="1620" y="1"/>
                    <a:pt x="1607" y="6"/>
                    <a:pt x="1597" y="16"/>
                  </a:cubicBezTo>
                  <a:cubicBezTo>
                    <a:pt x="1405" y="211"/>
                    <a:pt x="1131" y="271"/>
                    <a:pt x="868" y="271"/>
                  </a:cubicBezTo>
                  <a:cubicBezTo>
                    <a:pt x="460" y="271"/>
                    <a:pt x="78" y="128"/>
                    <a:pt x="71" y="128"/>
                  </a:cubicBezTo>
                  <a:cubicBezTo>
                    <a:pt x="64" y="125"/>
                    <a:pt x="57" y="124"/>
                    <a:pt x="50" y="124"/>
                  </a:cubicBezTo>
                  <a:cubicBezTo>
                    <a:pt x="32" y="124"/>
                    <a:pt x="18" y="136"/>
                    <a:pt x="10" y="158"/>
                  </a:cubicBezTo>
                  <a:cubicBezTo>
                    <a:pt x="1" y="178"/>
                    <a:pt x="10" y="209"/>
                    <a:pt x="41" y="219"/>
                  </a:cubicBezTo>
                  <a:cubicBezTo>
                    <a:pt x="62" y="230"/>
                    <a:pt x="437" y="372"/>
                    <a:pt x="855" y="372"/>
                  </a:cubicBezTo>
                  <a:cubicBezTo>
                    <a:pt x="1139" y="372"/>
                    <a:pt x="1444" y="300"/>
                    <a:pt x="1658" y="77"/>
                  </a:cubicBezTo>
                  <a:cubicBezTo>
                    <a:pt x="1678" y="56"/>
                    <a:pt x="1678" y="26"/>
                    <a:pt x="1658" y="16"/>
                  </a:cubicBezTo>
                  <a:cubicBezTo>
                    <a:pt x="1653" y="6"/>
                    <a:pt x="1642" y="1"/>
                    <a:pt x="163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01;p58">
              <a:extLst>
                <a:ext uri="{FF2B5EF4-FFF2-40B4-BE49-F238E27FC236}">
                  <a16:creationId xmlns:a16="http://schemas.microsoft.com/office/drawing/2014/main" id="{5A2C9298-ED0A-42FE-ABF6-3F6770F450BB}"/>
                </a:ext>
              </a:extLst>
            </p:cNvPr>
            <p:cNvSpPr/>
            <p:nvPr/>
          </p:nvSpPr>
          <p:spPr>
            <a:xfrm>
              <a:off x="4535414" y="2718768"/>
              <a:ext cx="221245" cy="229689"/>
            </a:xfrm>
            <a:custGeom>
              <a:avLst/>
              <a:gdLst/>
              <a:ahLst/>
              <a:cxnLst/>
              <a:rect l="l" t="t" r="r" b="b"/>
              <a:pathLst>
                <a:path w="3668" h="3808" extrusionOk="0">
                  <a:moveTo>
                    <a:pt x="2140" y="0"/>
                  </a:moveTo>
                  <a:cubicBezTo>
                    <a:pt x="1" y="0"/>
                    <a:pt x="27" y="1693"/>
                    <a:pt x="27" y="1693"/>
                  </a:cubicBezTo>
                  <a:lnTo>
                    <a:pt x="3667" y="3808"/>
                  </a:lnTo>
                  <a:lnTo>
                    <a:pt x="2610" y="25"/>
                  </a:lnTo>
                  <a:cubicBezTo>
                    <a:pt x="2442" y="8"/>
                    <a:pt x="2286" y="0"/>
                    <a:pt x="214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2;p58">
              <a:extLst>
                <a:ext uri="{FF2B5EF4-FFF2-40B4-BE49-F238E27FC236}">
                  <a16:creationId xmlns:a16="http://schemas.microsoft.com/office/drawing/2014/main" id="{2D174F48-CF29-42AD-AF9C-C4EE8F4CAEAA}"/>
                </a:ext>
              </a:extLst>
            </p:cNvPr>
            <p:cNvSpPr/>
            <p:nvPr/>
          </p:nvSpPr>
          <p:spPr>
            <a:xfrm>
              <a:off x="4516173" y="2663759"/>
              <a:ext cx="161349" cy="145245"/>
            </a:xfrm>
            <a:custGeom>
              <a:avLst/>
              <a:gdLst/>
              <a:ahLst/>
              <a:cxnLst/>
              <a:rect l="l" t="t" r="r" b="b"/>
              <a:pathLst>
                <a:path w="2675" h="2408" extrusionOk="0">
                  <a:moveTo>
                    <a:pt x="1324" y="0"/>
                  </a:moveTo>
                  <a:cubicBezTo>
                    <a:pt x="1219" y="0"/>
                    <a:pt x="1113" y="14"/>
                    <a:pt x="1007" y="43"/>
                  </a:cubicBezTo>
                  <a:cubicBezTo>
                    <a:pt x="377" y="226"/>
                    <a:pt x="0" y="886"/>
                    <a:pt x="174" y="1527"/>
                  </a:cubicBezTo>
                  <a:cubicBezTo>
                    <a:pt x="325" y="2058"/>
                    <a:pt x="805" y="2407"/>
                    <a:pt x="1330" y="2407"/>
                  </a:cubicBezTo>
                  <a:cubicBezTo>
                    <a:pt x="1438" y="2407"/>
                    <a:pt x="1548" y="2392"/>
                    <a:pt x="1658" y="2361"/>
                  </a:cubicBezTo>
                  <a:cubicBezTo>
                    <a:pt x="2298" y="2188"/>
                    <a:pt x="2675" y="1516"/>
                    <a:pt x="2492" y="886"/>
                  </a:cubicBezTo>
                  <a:cubicBezTo>
                    <a:pt x="2347" y="351"/>
                    <a:pt x="1855" y="0"/>
                    <a:pt x="132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03;p58">
              <a:extLst>
                <a:ext uri="{FF2B5EF4-FFF2-40B4-BE49-F238E27FC236}">
                  <a16:creationId xmlns:a16="http://schemas.microsoft.com/office/drawing/2014/main" id="{89384833-BDD3-44EB-8393-F99453CCE760}"/>
                </a:ext>
              </a:extLst>
            </p:cNvPr>
            <p:cNvSpPr/>
            <p:nvPr/>
          </p:nvSpPr>
          <p:spPr>
            <a:xfrm>
              <a:off x="4594102" y="2734511"/>
              <a:ext cx="163762" cy="213343"/>
            </a:xfrm>
            <a:custGeom>
              <a:avLst/>
              <a:gdLst/>
              <a:ahLst/>
              <a:cxnLst/>
              <a:rect l="l" t="t" r="r" b="b"/>
              <a:pathLst>
                <a:path w="2715" h="3537" extrusionOk="0">
                  <a:moveTo>
                    <a:pt x="50" y="0"/>
                  </a:moveTo>
                  <a:cubicBezTo>
                    <a:pt x="41" y="0"/>
                    <a:pt x="31" y="3"/>
                    <a:pt x="21" y="8"/>
                  </a:cubicBezTo>
                  <a:cubicBezTo>
                    <a:pt x="10" y="18"/>
                    <a:pt x="0" y="38"/>
                    <a:pt x="21" y="49"/>
                  </a:cubicBezTo>
                  <a:lnTo>
                    <a:pt x="2654" y="3516"/>
                  </a:lnTo>
                  <a:cubicBezTo>
                    <a:pt x="2664" y="3526"/>
                    <a:pt x="2674" y="3536"/>
                    <a:pt x="2684" y="3536"/>
                  </a:cubicBezTo>
                  <a:cubicBezTo>
                    <a:pt x="2684" y="3536"/>
                    <a:pt x="2694" y="3526"/>
                    <a:pt x="2705" y="3526"/>
                  </a:cubicBezTo>
                  <a:cubicBezTo>
                    <a:pt x="2715" y="3516"/>
                    <a:pt x="2715" y="3495"/>
                    <a:pt x="2705" y="3475"/>
                  </a:cubicBezTo>
                  <a:lnTo>
                    <a:pt x="71" y="8"/>
                  </a:lnTo>
                  <a:cubicBezTo>
                    <a:pt x="66" y="3"/>
                    <a:pt x="59" y="0"/>
                    <a:pt x="5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04;p58">
              <a:extLst>
                <a:ext uri="{FF2B5EF4-FFF2-40B4-BE49-F238E27FC236}">
                  <a16:creationId xmlns:a16="http://schemas.microsoft.com/office/drawing/2014/main" id="{2E5D2C1A-3C9F-4F9D-AA49-6DCD03150453}"/>
                </a:ext>
              </a:extLst>
            </p:cNvPr>
            <p:cNvSpPr/>
            <p:nvPr/>
          </p:nvSpPr>
          <p:spPr>
            <a:xfrm>
              <a:off x="4654781" y="2744524"/>
              <a:ext cx="31968" cy="106400"/>
            </a:xfrm>
            <a:custGeom>
              <a:avLst/>
              <a:gdLst/>
              <a:ahLst/>
              <a:cxnLst/>
              <a:rect l="l" t="t" r="r" b="b"/>
              <a:pathLst>
                <a:path w="530" h="1764" extrusionOk="0">
                  <a:moveTo>
                    <a:pt x="26" y="1"/>
                  </a:moveTo>
                  <a:cubicBezTo>
                    <a:pt x="22" y="1"/>
                    <a:pt x="17" y="2"/>
                    <a:pt x="11" y="5"/>
                  </a:cubicBezTo>
                  <a:cubicBezTo>
                    <a:pt x="0" y="15"/>
                    <a:pt x="0" y="35"/>
                    <a:pt x="11" y="55"/>
                  </a:cubicBezTo>
                  <a:cubicBezTo>
                    <a:pt x="11" y="55"/>
                    <a:pt x="468" y="686"/>
                    <a:pt x="448" y="1734"/>
                  </a:cubicBezTo>
                  <a:cubicBezTo>
                    <a:pt x="448" y="1754"/>
                    <a:pt x="468" y="1764"/>
                    <a:pt x="479" y="1764"/>
                  </a:cubicBezTo>
                  <a:cubicBezTo>
                    <a:pt x="499" y="1764"/>
                    <a:pt x="509" y="1754"/>
                    <a:pt x="509" y="1734"/>
                  </a:cubicBezTo>
                  <a:cubicBezTo>
                    <a:pt x="529" y="666"/>
                    <a:pt x="61" y="25"/>
                    <a:pt x="52" y="15"/>
                  </a:cubicBezTo>
                  <a:cubicBezTo>
                    <a:pt x="44" y="8"/>
                    <a:pt x="37" y="1"/>
                    <a:pt x="2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05;p58">
              <a:extLst>
                <a:ext uri="{FF2B5EF4-FFF2-40B4-BE49-F238E27FC236}">
                  <a16:creationId xmlns:a16="http://schemas.microsoft.com/office/drawing/2014/main" id="{6CF17784-3FEB-496B-B353-CA5572E171A0}"/>
                </a:ext>
              </a:extLst>
            </p:cNvPr>
            <p:cNvSpPr/>
            <p:nvPr/>
          </p:nvSpPr>
          <p:spPr>
            <a:xfrm>
              <a:off x="4676857" y="2734330"/>
              <a:ext cx="25213" cy="64479"/>
            </a:xfrm>
            <a:custGeom>
              <a:avLst/>
              <a:gdLst/>
              <a:ahLst/>
              <a:cxnLst/>
              <a:rect l="l" t="t" r="r" b="b"/>
              <a:pathLst>
                <a:path w="418" h="1069" extrusionOk="0">
                  <a:moveTo>
                    <a:pt x="153" y="1"/>
                  </a:moveTo>
                  <a:cubicBezTo>
                    <a:pt x="143" y="11"/>
                    <a:pt x="133" y="32"/>
                    <a:pt x="133" y="41"/>
                  </a:cubicBezTo>
                  <a:cubicBezTo>
                    <a:pt x="143" y="52"/>
                    <a:pt x="346" y="713"/>
                    <a:pt x="11" y="1018"/>
                  </a:cubicBezTo>
                  <a:cubicBezTo>
                    <a:pt x="0" y="1028"/>
                    <a:pt x="0" y="1038"/>
                    <a:pt x="11" y="1058"/>
                  </a:cubicBezTo>
                  <a:cubicBezTo>
                    <a:pt x="11" y="1058"/>
                    <a:pt x="21" y="1069"/>
                    <a:pt x="31" y="1069"/>
                  </a:cubicBezTo>
                  <a:cubicBezTo>
                    <a:pt x="41" y="1069"/>
                    <a:pt x="52" y="1058"/>
                    <a:pt x="52" y="1058"/>
                  </a:cubicBezTo>
                  <a:cubicBezTo>
                    <a:pt x="418" y="733"/>
                    <a:pt x="204" y="52"/>
                    <a:pt x="194" y="21"/>
                  </a:cubicBezTo>
                  <a:cubicBezTo>
                    <a:pt x="194" y="11"/>
                    <a:pt x="174" y="1"/>
                    <a:pt x="15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06;p58">
              <a:extLst>
                <a:ext uri="{FF2B5EF4-FFF2-40B4-BE49-F238E27FC236}">
                  <a16:creationId xmlns:a16="http://schemas.microsoft.com/office/drawing/2014/main" id="{470195C7-05B1-4C03-9957-C14C0E6BA46B}"/>
                </a:ext>
              </a:extLst>
            </p:cNvPr>
            <p:cNvSpPr/>
            <p:nvPr/>
          </p:nvSpPr>
          <p:spPr>
            <a:xfrm>
              <a:off x="4587286" y="2798990"/>
              <a:ext cx="98197" cy="53140"/>
            </a:xfrm>
            <a:custGeom>
              <a:avLst/>
              <a:gdLst/>
              <a:ahLst/>
              <a:cxnLst/>
              <a:rect l="l" t="t" r="r" b="b"/>
              <a:pathLst>
                <a:path w="1628" h="881" extrusionOk="0">
                  <a:moveTo>
                    <a:pt x="36" y="0"/>
                  </a:moveTo>
                  <a:cubicBezTo>
                    <a:pt x="28" y="0"/>
                    <a:pt x="20" y="3"/>
                    <a:pt x="12" y="7"/>
                  </a:cubicBezTo>
                  <a:cubicBezTo>
                    <a:pt x="1" y="17"/>
                    <a:pt x="1" y="37"/>
                    <a:pt x="12" y="58"/>
                  </a:cubicBezTo>
                  <a:cubicBezTo>
                    <a:pt x="21" y="58"/>
                    <a:pt x="540" y="657"/>
                    <a:pt x="1587" y="881"/>
                  </a:cubicBezTo>
                  <a:lnTo>
                    <a:pt x="1598" y="881"/>
                  </a:lnTo>
                  <a:cubicBezTo>
                    <a:pt x="1607" y="881"/>
                    <a:pt x="1618" y="871"/>
                    <a:pt x="1628" y="851"/>
                  </a:cubicBezTo>
                  <a:cubicBezTo>
                    <a:pt x="1628" y="840"/>
                    <a:pt x="1618" y="820"/>
                    <a:pt x="1598" y="820"/>
                  </a:cubicBezTo>
                  <a:cubicBezTo>
                    <a:pt x="581" y="596"/>
                    <a:pt x="62" y="17"/>
                    <a:pt x="62" y="17"/>
                  </a:cubicBezTo>
                  <a:cubicBezTo>
                    <a:pt x="56" y="5"/>
                    <a:pt x="47" y="0"/>
                    <a:pt x="3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07;p58">
              <a:extLst>
                <a:ext uri="{FF2B5EF4-FFF2-40B4-BE49-F238E27FC236}">
                  <a16:creationId xmlns:a16="http://schemas.microsoft.com/office/drawing/2014/main" id="{02BCEB22-E938-433F-9CF3-C615F57C901A}"/>
                </a:ext>
              </a:extLst>
            </p:cNvPr>
            <p:cNvSpPr/>
            <p:nvPr/>
          </p:nvSpPr>
          <p:spPr>
            <a:xfrm>
              <a:off x="4570760" y="2826314"/>
              <a:ext cx="65083" cy="15441"/>
            </a:xfrm>
            <a:custGeom>
              <a:avLst/>
              <a:gdLst/>
              <a:ahLst/>
              <a:cxnLst/>
              <a:rect l="l" t="t" r="r" b="b"/>
              <a:pathLst>
                <a:path w="1079" h="256" extrusionOk="0">
                  <a:moveTo>
                    <a:pt x="51" y="1"/>
                  </a:moveTo>
                  <a:cubicBezTo>
                    <a:pt x="31" y="1"/>
                    <a:pt x="21" y="1"/>
                    <a:pt x="11" y="21"/>
                  </a:cubicBezTo>
                  <a:cubicBezTo>
                    <a:pt x="1" y="32"/>
                    <a:pt x="1" y="52"/>
                    <a:pt x="21" y="62"/>
                  </a:cubicBezTo>
                  <a:cubicBezTo>
                    <a:pt x="41" y="73"/>
                    <a:pt x="356" y="256"/>
                    <a:pt x="692" y="256"/>
                  </a:cubicBezTo>
                  <a:cubicBezTo>
                    <a:pt x="814" y="256"/>
                    <a:pt x="946" y="225"/>
                    <a:pt x="1058" y="143"/>
                  </a:cubicBezTo>
                  <a:cubicBezTo>
                    <a:pt x="1068" y="134"/>
                    <a:pt x="1079" y="123"/>
                    <a:pt x="1068" y="103"/>
                  </a:cubicBezTo>
                  <a:cubicBezTo>
                    <a:pt x="1058" y="93"/>
                    <a:pt x="1038" y="93"/>
                    <a:pt x="1027" y="93"/>
                  </a:cubicBezTo>
                  <a:cubicBezTo>
                    <a:pt x="927" y="166"/>
                    <a:pt x="807" y="192"/>
                    <a:pt x="687" y="192"/>
                  </a:cubicBezTo>
                  <a:cubicBezTo>
                    <a:pt x="372" y="192"/>
                    <a:pt x="51" y="9"/>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8;p58">
              <a:extLst>
                <a:ext uri="{FF2B5EF4-FFF2-40B4-BE49-F238E27FC236}">
                  <a16:creationId xmlns:a16="http://schemas.microsoft.com/office/drawing/2014/main" id="{48620C6E-CB12-493F-8EC6-689E0CB68BBE}"/>
                </a:ext>
              </a:extLst>
            </p:cNvPr>
            <p:cNvSpPr/>
            <p:nvPr/>
          </p:nvSpPr>
          <p:spPr>
            <a:xfrm>
              <a:off x="4755329" y="2689454"/>
              <a:ext cx="220641" cy="229568"/>
            </a:xfrm>
            <a:custGeom>
              <a:avLst/>
              <a:gdLst/>
              <a:ahLst/>
              <a:cxnLst/>
              <a:rect l="l" t="t" r="r" b="b"/>
              <a:pathLst>
                <a:path w="3658" h="3806" extrusionOk="0">
                  <a:moveTo>
                    <a:pt x="1505" y="0"/>
                  </a:moveTo>
                  <a:cubicBezTo>
                    <a:pt x="1363" y="0"/>
                    <a:pt x="1211" y="7"/>
                    <a:pt x="1049" y="23"/>
                  </a:cubicBezTo>
                  <a:lnTo>
                    <a:pt x="1" y="3806"/>
                  </a:lnTo>
                  <a:lnTo>
                    <a:pt x="1" y="3806"/>
                  </a:lnTo>
                  <a:lnTo>
                    <a:pt x="3631" y="1691"/>
                  </a:lnTo>
                  <a:cubicBezTo>
                    <a:pt x="3631" y="1691"/>
                    <a:pt x="3658" y="0"/>
                    <a:pt x="150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09;p58">
              <a:extLst>
                <a:ext uri="{FF2B5EF4-FFF2-40B4-BE49-F238E27FC236}">
                  <a16:creationId xmlns:a16="http://schemas.microsoft.com/office/drawing/2014/main" id="{182A549B-4DF8-47E5-BC47-627E2A53B321}"/>
                </a:ext>
              </a:extLst>
            </p:cNvPr>
            <p:cNvSpPr/>
            <p:nvPr/>
          </p:nvSpPr>
          <p:spPr>
            <a:xfrm>
              <a:off x="4834465" y="2634686"/>
              <a:ext cx="161349" cy="145184"/>
            </a:xfrm>
            <a:custGeom>
              <a:avLst/>
              <a:gdLst/>
              <a:ahLst/>
              <a:cxnLst/>
              <a:rect l="l" t="t" r="r" b="b"/>
              <a:pathLst>
                <a:path w="2675" h="2407" extrusionOk="0">
                  <a:moveTo>
                    <a:pt x="1330" y="0"/>
                  </a:moveTo>
                  <a:cubicBezTo>
                    <a:pt x="805" y="0"/>
                    <a:pt x="327" y="350"/>
                    <a:pt x="184" y="880"/>
                  </a:cubicBezTo>
                  <a:cubicBezTo>
                    <a:pt x="1" y="1521"/>
                    <a:pt x="377" y="2181"/>
                    <a:pt x="1018" y="2365"/>
                  </a:cubicBezTo>
                  <a:cubicBezTo>
                    <a:pt x="1123" y="2393"/>
                    <a:pt x="1229" y="2407"/>
                    <a:pt x="1333" y="2407"/>
                  </a:cubicBezTo>
                  <a:cubicBezTo>
                    <a:pt x="1862" y="2407"/>
                    <a:pt x="2347" y="2056"/>
                    <a:pt x="2492" y="1521"/>
                  </a:cubicBezTo>
                  <a:cubicBezTo>
                    <a:pt x="2675" y="880"/>
                    <a:pt x="2299" y="220"/>
                    <a:pt x="1658" y="46"/>
                  </a:cubicBezTo>
                  <a:cubicBezTo>
                    <a:pt x="1548" y="15"/>
                    <a:pt x="1438" y="0"/>
                    <a:pt x="133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10;p58">
              <a:extLst>
                <a:ext uri="{FF2B5EF4-FFF2-40B4-BE49-F238E27FC236}">
                  <a16:creationId xmlns:a16="http://schemas.microsoft.com/office/drawing/2014/main" id="{30A640B1-A7BC-475A-8559-6DD6412D4AFE}"/>
                </a:ext>
              </a:extLst>
            </p:cNvPr>
            <p:cNvSpPr/>
            <p:nvPr/>
          </p:nvSpPr>
          <p:spPr>
            <a:xfrm>
              <a:off x="4753520" y="2705136"/>
              <a:ext cx="163822" cy="213283"/>
            </a:xfrm>
            <a:custGeom>
              <a:avLst/>
              <a:gdLst/>
              <a:ahLst/>
              <a:cxnLst/>
              <a:rect l="l" t="t" r="r" b="b"/>
              <a:pathLst>
                <a:path w="2716" h="3536" extrusionOk="0">
                  <a:moveTo>
                    <a:pt x="2678" y="0"/>
                  </a:moveTo>
                  <a:cubicBezTo>
                    <a:pt x="2670" y="0"/>
                    <a:pt x="2660" y="5"/>
                    <a:pt x="2654" y="17"/>
                  </a:cubicBezTo>
                  <a:lnTo>
                    <a:pt x="21" y="3485"/>
                  </a:lnTo>
                  <a:cubicBezTo>
                    <a:pt x="1" y="3494"/>
                    <a:pt x="11" y="3515"/>
                    <a:pt x="21" y="3525"/>
                  </a:cubicBezTo>
                  <a:cubicBezTo>
                    <a:pt x="31" y="3535"/>
                    <a:pt x="31" y="3535"/>
                    <a:pt x="41" y="3535"/>
                  </a:cubicBezTo>
                  <a:cubicBezTo>
                    <a:pt x="51" y="3535"/>
                    <a:pt x="62" y="3535"/>
                    <a:pt x="72" y="3525"/>
                  </a:cubicBezTo>
                  <a:lnTo>
                    <a:pt x="2705" y="58"/>
                  </a:lnTo>
                  <a:cubicBezTo>
                    <a:pt x="2715" y="37"/>
                    <a:pt x="2715" y="17"/>
                    <a:pt x="2695" y="7"/>
                  </a:cubicBezTo>
                  <a:cubicBezTo>
                    <a:pt x="2691" y="3"/>
                    <a:pt x="2685" y="0"/>
                    <a:pt x="267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11;p58">
              <a:extLst>
                <a:ext uri="{FF2B5EF4-FFF2-40B4-BE49-F238E27FC236}">
                  <a16:creationId xmlns:a16="http://schemas.microsoft.com/office/drawing/2014/main" id="{8E1E9C2D-4208-47C9-9F84-CF107012BD08}"/>
                </a:ext>
              </a:extLst>
            </p:cNvPr>
            <p:cNvSpPr/>
            <p:nvPr/>
          </p:nvSpPr>
          <p:spPr>
            <a:xfrm>
              <a:off x="4825236" y="2715511"/>
              <a:ext cx="31968" cy="105978"/>
            </a:xfrm>
            <a:custGeom>
              <a:avLst/>
              <a:gdLst/>
              <a:ahLst/>
              <a:cxnLst/>
              <a:rect l="l" t="t" r="r" b="b"/>
              <a:pathLst>
                <a:path w="530" h="1757" extrusionOk="0">
                  <a:moveTo>
                    <a:pt x="489" y="0"/>
                  </a:moveTo>
                  <a:cubicBezTo>
                    <a:pt x="482" y="0"/>
                    <a:pt x="474" y="3"/>
                    <a:pt x="469" y="8"/>
                  </a:cubicBezTo>
                  <a:cubicBezTo>
                    <a:pt x="469" y="18"/>
                    <a:pt x="1" y="669"/>
                    <a:pt x="12" y="1726"/>
                  </a:cubicBezTo>
                  <a:cubicBezTo>
                    <a:pt x="12" y="1747"/>
                    <a:pt x="32" y="1757"/>
                    <a:pt x="42" y="1757"/>
                  </a:cubicBezTo>
                  <a:cubicBezTo>
                    <a:pt x="62" y="1757"/>
                    <a:pt x="73" y="1747"/>
                    <a:pt x="73" y="1726"/>
                  </a:cubicBezTo>
                  <a:cubicBezTo>
                    <a:pt x="62" y="689"/>
                    <a:pt x="520" y="48"/>
                    <a:pt x="520" y="48"/>
                  </a:cubicBezTo>
                  <a:cubicBezTo>
                    <a:pt x="530" y="39"/>
                    <a:pt x="530" y="18"/>
                    <a:pt x="509" y="8"/>
                  </a:cubicBezTo>
                  <a:cubicBezTo>
                    <a:pt x="504" y="3"/>
                    <a:pt x="497" y="0"/>
                    <a:pt x="48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12;p58">
              <a:extLst>
                <a:ext uri="{FF2B5EF4-FFF2-40B4-BE49-F238E27FC236}">
                  <a16:creationId xmlns:a16="http://schemas.microsoft.com/office/drawing/2014/main" id="{7E29E398-08A0-44A3-9045-01FE0F5D8A19}"/>
                </a:ext>
              </a:extLst>
            </p:cNvPr>
            <p:cNvSpPr/>
            <p:nvPr/>
          </p:nvSpPr>
          <p:spPr>
            <a:xfrm>
              <a:off x="4809976" y="2705317"/>
              <a:ext cx="25152" cy="64057"/>
            </a:xfrm>
            <a:custGeom>
              <a:avLst/>
              <a:gdLst/>
              <a:ahLst/>
              <a:cxnLst/>
              <a:rect l="l" t="t" r="r" b="b"/>
              <a:pathLst>
                <a:path w="417" h="1062" extrusionOk="0">
                  <a:moveTo>
                    <a:pt x="244" y="0"/>
                  </a:moveTo>
                  <a:cubicBezTo>
                    <a:pt x="235" y="0"/>
                    <a:pt x="224" y="10"/>
                    <a:pt x="224" y="25"/>
                  </a:cubicBezTo>
                  <a:cubicBezTo>
                    <a:pt x="213" y="55"/>
                    <a:pt x="0" y="736"/>
                    <a:pt x="366" y="1051"/>
                  </a:cubicBezTo>
                  <a:cubicBezTo>
                    <a:pt x="366" y="1062"/>
                    <a:pt x="376" y="1062"/>
                    <a:pt x="387" y="1062"/>
                  </a:cubicBezTo>
                  <a:cubicBezTo>
                    <a:pt x="387" y="1062"/>
                    <a:pt x="396" y="1062"/>
                    <a:pt x="407" y="1051"/>
                  </a:cubicBezTo>
                  <a:cubicBezTo>
                    <a:pt x="417" y="1041"/>
                    <a:pt x="417" y="1021"/>
                    <a:pt x="396" y="1010"/>
                  </a:cubicBezTo>
                  <a:cubicBezTo>
                    <a:pt x="71" y="716"/>
                    <a:pt x="274" y="45"/>
                    <a:pt x="274" y="45"/>
                  </a:cubicBezTo>
                  <a:cubicBezTo>
                    <a:pt x="285" y="25"/>
                    <a:pt x="274" y="4"/>
                    <a:pt x="254" y="4"/>
                  </a:cubicBezTo>
                  <a:cubicBezTo>
                    <a:pt x="251" y="1"/>
                    <a:pt x="248" y="0"/>
                    <a:pt x="2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13;p58">
              <a:extLst>
                <a:ext uri="{FF2B5EF4-FFF2-40B4-BE49-F238E27FC236}">
                  <a16:creationId xmlns:a16="http://schemas.microsoft.com/office/drawing/2014/main" id="{8D4D4254-5D41-40A9-BFEE-8819D4932D50}"/>
                </a:ext>
              </a:extLst>
            </p:cNvPr>
            <p:cNvSpPr/>
            <p:nvPr/>
          </p:nvSpPr>
          <p:spPr>
            <a:xfrm>
              <a:off x="4826503" y="2770098"/>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11"/>
                    <a:pt x="0" y="831"/>
                    <a:pt x="0" y="852"/>
                  </a:cubicBezTo>
                  <a:cubicBezTo>
                    <a:pt x="0" y="862"/>
                    <a:pt x="21" y="872"/>
                    <a:pt x="31" y="872"/>
                  </a:cubicBezTo>
                  <a:lnTo>
                    <a:pt x="41" y="872"/>
                  </a:lnTo>
                  <a:cubicBezTo>
                    <a:pt x="1078" y="648"/>
                    <a:pt x="1607" y="4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14;p58">
              <a:extLst>
                <a:ext uri="{FF2B5EF4-FFF2-40B4-BE49-F238E27FC236}">
                  <a16:creationId xmlns:a16="http://schemas.microsoft.com/office/drawing/2014/main" id="{4E219C74-4778-4FD7-ADBD-09DDD9439017}"/>
                </a:ext>
              </a:extLst>
            </p:cNvPr>
            <p:cNvSpPr/>
            <p:nvPr/>
          </p:nvSpPr>
          <p:spPr>
            <a:xfrm>
              <a:off x="4876204" y="2797120"/>
              <a:ext cx="65083" cy="15200"/>
            </a:xfrm>
            <a:custGeom>
              <a:avLst/>
              <a:gdLst/>
              <a:ahLst/>
              <a:cxnLst/>
              <a:rect l="l" t="t" r="r" b="b"/>
              <a:pathLst>
                <a:path w="1079" h="252" extrusionOk="0">
                  <a:moveTo>
                    <a:pt x="1044" y="0"/>
                  </a:moveTo>
                  <a:cubicBezTo>
                    <a:pt x="1037" y="0"/>
                    <a:pt x="1031" y="3"/>
                    <a:pt x="1027" y="7"/>
                  </a:cubicBezTo>
                  <a:cubicBezTo>
                    <a:pt x="1020" y="7"/>
                    <a:pt x="699" y="196"/>
                    <a:pt x="384" y="196"/>
                  </a:cubicBezTo>
                  <a:cubicBezTo>
                    <a:pt x="266" y="196"/>
                    <a:pt x="150" y="170"/>
                    <a:pt x="51" y="99"/>
                  </a:cubicBezTo>
                  <a:cubicBezTo>
                    <a:pt x="47" y="95"/>
                    <a:pt x="41" y="92"/>
                    <a:pt x="35" y="92"/>
                  </a:cubicBezTo>
                  <a:cubicBezTo>
                    <a:pt x="26" y="92"/>
                    <a:pt x="16" y="97"/>
                    <a:pt x="10" y="109"/>
                  </a:cubicBezTo>
                  <a:cubicBezTo>
                    <a:pt x="0" y="119"/>
                    <a:pt x="0" y="139"/>
                    <a:pt x="21" y="150"/>
                  </a:cubicBezTo>
                  <a:cubicBezTo>
                    <a:pt x="132" y="231"/>
                    <a:pt x="254" y="251"/>
                    <a:pt x="387" y="251"/>
                  </a:cubicBezTo>
                  <a:cubicBezTo>
                    <a:pt x="712" y="251"/>
                    <a:pt x="1037" y="68"/>
                    <a:pt x="1058" y="58"/>
                  </a:cubicBezTo>
                  <a:cubicBezTo>
                    <a:pt x="1067" y="48"/>
                    <a:pt x="1078" y="28"/>
                    <a:pt x="1067" y="17"/>
                  </a:cubicBezTo>
                  <a:cubicBezTo>
                    <a:pt x="1062" y="5"/>
                    <a:pt x="1053" y="0"/>
                    <a:pt x="10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15;p58">
              <a:extLst>
                <a:ext uri="{FF2B5EF4-FFF2-40B4-BE49-F238E27FC236}">
                  <a16:creationId xmlns:a16="http://schemas.microsoft.com/office/drawing/2014/main" id="{FC582E61-D4DA-4E96-91DC-D890BC443CB4}"/>
                </a:ext>
              </a:extLst>
            </p:cNvPr>
            <p:cNvSpPr/>
            <p:nvPr/>
          </p:nvSpPr>
          <p:spPr>
            <a:xfrm>
              <a:off x="4771916" y="1702241"/>
              <a:ext cx="328188" cy="437905"/>
            </a:xfrm>
            <a:custGeom>
              <a:avLst/>
              <a:gdLst/>
              <a:ahLst/>
              <a:cxnLst/>
              <a:rect l="l" t="t" r="r" b="b"/>
              <a:pathLst>
                <a:path w="5441" h="7260" extrusionOk="0">
                  <a:moveTo>
                    <a:pt x="2163" y="0"/>
                  </a:moveTo>
                  <a:cubicBezTo>
                    <a:pt x="1610" y="0"/>
                    <a:pt x="1221" y="152"/>
                    <a:pt x="1221" y="152"/>
                  </a:cubicBezTo>
                  <a:lnTo>
                    <a:pt x="1" y="7260"/>
                  </a:lnTo>
                  <a:lnTo>
                    <a:pt x="5440" y="3294"/>
                  </a:lnTo>
                  <a:cubicBezTo>
                    <a:pt x="4700" y="498"/>
                    <a:pt x="3163" y="0"/>
                    <a:pt x="216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16;p58">
              <a:extLst>
                <a:ext uri="{FF2B5EF4-FFF2-40B4-BE49-F238E27FC236}">
                  <a16:creationId xmlns:a16="http://schemas.microsoft.com/office/drawing/2014/main" id="{3773D9A2-1575-4670-A5AC-3BA9D26C33DB}"/>
                </a:ext>
              </a:extLst>
            </p:cNvPr>
            <p:cNvSpPr/>
            <p:nvPr/>
          </p:nvSpPr>
          <p:spPr>
            <a:xfrm>
              <a:off x="4875541" y="1632334"/>
              <a:ext cx="281622" cy="248327"/>
            </a:xfrm>
            <a:custGeom>
              <a:avLst/>
              <a:gdLst/>
              <a:ahLst/>
              <a:cxnLst/>
              <a:rect l="l" t="t" r="r" b="b"/>
              <a:pathLst>
                <a:path w="4669" h="4117" extrusionOk="0">
                  <a:moveTo>
                    <a:pt x="2329" y="0"/>
                  </a:moveTo>
                  <a:cubicBezTo>
                    <a:pt x="1908" y="0"/>
                    <a:pt x="1484" y="129"/>
                    <a:pt x="1119" y="396"/>
                  </a:cubicBezTo>
                  <a:cubicBezTo>
                    <a:pt x="194" y="1057"/>
                    <a:pt x="1" y="2348"/>
                    <a:pt x="662" y="3263"/>
                  </a:cubicBezTo>
                  <a:cubicBezTo>
                    <a:pt x="1066" y="3821"/>
                    <a:pt x="1696" y="4117"/>
                    <a:pt x="2332" y="4117"/>
                  </a:cubicBezTo>
                  <a:cubicBezTo>
                    <a:pt x="2752" y="4117"/>
                    <a:pt x="3175" y="3988"/>
                    <a:pt x="3539" y="3721"/>
                  </a:cubicBezTo>
                  <a:cubicBezTo>
                    <a:pt x="4465" y="3050"/>
                    <a:pt x="4668" y="1759"/>
                    <a:pt x="3997" y="843"/>
                  </a:cubicBezTo>
                  <a:cubicBezTo>
                    <a:pt x="3593" y="293"/>
                    <a:pt x="2965" y="0"/>
                    <a:pt x="232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17;p58">
              <a:extLst>
                <a:ext uri="{FF2B5EF4-FFF2-40B4-BE49-F238E27FC236}">
                  <a16:creationId xmlns:a16="http://schemas.microsoft.com/office/drawing/2014/main" id="{C1A38C3D-DCF3-4D2E-8BE7-2A16205216BF}"/>
                </a:ext>
              </a:extLst>
            </p:cNvPr>
            <p:cNvSpPr/>
            <p:nvPr/>
          </p:nvSpPr>
          <p:spPr>
            <a:xfrm>
              <a:off x="4768237" y="1753330"/>
              <a:ext cx="251524" cy="389892"/>
            </a:xfrm>
            <a:custGeom>
              <a:avLst/>
              <a:gdLst/>
              <a:ahLst/>
              <a:cxnLst/>
              <a:rect l="l" t="t" r="r" b="b"/>
              <a:pathLst>
                <a:path w="4170" h="6464" extrusionOk="0">
                  <a:moveTo>
                    <a:pt x="4110" y="1"/>
                  </a:moveTo>
                  <a:cubicBezTo>
                    <a:pt x="4092" y="1"/>
                    <a:pt x="4074" y="8"/>
                    <a:pt x="4068" y="27"/>
                  </a:cubicBezTo>
                  <a:lnTo>
                    <a:pt x="21" y="6382"/>
                  </a:lnTo>
                  <a:cubicBezTo>
                    <a:pt x="1" y="6402"/>
                    <a:pt x="11" y="6433"/>
                    <a:pt x="31" y="6453"/>
                  </a:cubicBezTo>
                  <a:cubicBezTo>
                    <a:pt x="41" y="6453"/>
                    <a:pt x="51" y="6463"/>
                    <a:pt x="62" y="6463"/>
                  </a:cubicBezTo>
                  <a:cubicBezTo>
                    <a:pt x="82" y="6463"/>
                    <a:pt x="92" y="6453"/>
                    <a:pt x="102" y="6433"/>
                  </a:cubicBezTo>
                  <a:lnTo>
                    <a:pt x="4149" y="78"/>
                  </a:lnTo>
                  <a:cubicBezTo>
                    <a:pt x="4170" y="58"/>
                    <a:pt x="4159" y="17"/>
                    <a:pt x="4139" y="7"/>
                  </a:cubicBezTo>
                  <a:cubicBezTo>
                    <a:pt x="4131" y="3"/>
                    <a:pt x="4121" y="1"/>
                    <a:pt x="411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18;p58">
              <a:extLst>
                <a:ext uri="{FF2B5EF4-FFF2-40B4-BE49-F238E27FC236}">
                  <a16:creationId xmlns:a16="http://schemas.microsoft.com/office/drawing/2014/main" id="{AA7BE190-4B63-4471-9C74-477CAD4DFE5A}"/>
                </a:ext>
              </a:extLst>
            </p:cNvPr>
            <p:cNvSpPr/>
            <p:nvPr/>
          </p:nvSpPr>
          <p:spPr>
            <a:xfrm>
              <a:off x="4880487" y="1860393"/>
              <a:ext cx="154594" cy="110502"/>
            </a:xfrm>
            <a:custGeom>
              <a:avLst/>
              <a:gdLst/>
              <a:ahLst/>
              <a:cxnLst/>
              <a:rect l="l" t="t" r="r" b="b"/>
              <a:pathLst>
                <a:path w="2563" h="1832" extrusionOk="0">
                  <a:moveTo>
                    <a:pt x="2499" y="0"/>
                  </a:moveTo>
                  <a:cubicBezTo>
                    <a:pt x="2481" y="0"/>
                    <a:pt x="2467" y="9"/>
                    <a:pt x="2461" y="22"/>
                  </a:cubicBezTo>
                  <a:cubicBezTo>
                    <a:pt x="2451" y="31"/>
                    <a:pt x="1719" y="1140"/>
                    <a:pt x="41" y="1730"/>
                  </a:cubicBezTo>
                  <a:cubicBezTo>
                    <a:pt x="20" y="1740"/>
                    <a:pt x="0" y="1770"/>
                    <a:pt x="11" y="1801"/>
                  </a:cubicBezTo>
                  <a:cubicBezTo>
                    <a:pt x="20" y="1821"/>
                    <a:pt x="41" y="1831"/>
                    <a:pt x="61" y="1831"/>
                  </a:cubicBezTo>
                  <a:lnTo>
                    <a:pt x="81" y="1831"/>
                  </a:lnTo>
                  <a:cubicBezTo>
                    <a:pt x="1780" y="1221"/>
                    <a:pt x="2532" y="92"/>
                    <a:pt x="2542" y="83"/>
                  </a:cubicBezTo>
                  <a:cubicBezTo>
                    <a:pt x="2562" y="62"/>
                    <a:pt x="2553" y="22"/>
                    <a:pt x="2532" y="11"/>
                  </a:cubicBezTo>
                  <a:cubicBezTo>
                    <a:pt x="2521" y="3"/>
                    <a:pt x="2509" y="0"/>
                    <a:pt x="249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9;p58">
              <a:extLst>
                <a:ext uri="{FF2B5EF4-FFF2-40B4-BE49-F238E27FC236}">
                  <a16:creationId xmlns:a16="http://schemas.microsoft.com/office/drawing/2014/main" id="{A8F187C9-A050-4F7C-9162-30BB1F15D031}"/>
                </a:ext>
              </a:extLst>
            </p:cNvPr>
            <p:cNvSpPr/>
            <p:nvPr/>
          </p:nvSpPr>
          <p:spPr>
            <a:xfrm>
              <a:off x="4960829" y="1902676"/>
              <a:ext cx="107968" cy="35708"/>
            </a:xfrm>
            <a:custGeom>
              <a:avLst/>
              <a:gdLst/>
              <a:ahLst/>
              <a:cxnLst/>
              <a:rect l="l" t="t" r="r" b="b"/>
              <a:pathLst>
                <a:path w="1790" h="592" extrusionOk="0">
                  <a:moveTo>
                    <a:pt x="1732" y="1"/>
                  </a:moveTo>
                  <a:cubicBezTo>
                    <a:pt x="1722" y="1"/>
                    <a:pt x="1710" y="4"/>
                    <a:pt x="1698" y="12"/>
                  </a:cubicBezTo>
                  <a:cubicBezTo>
                    <a:pt x="1690" y="20"/>
                    <a:pt x="1086" y="487"/>
                    <a:pt x="501" y="487"/>
                  </a:cubicBezTo>
                  <a:cubicBezTo>
                    <a:pt x="357" y="487"/>
                    <a:pt x="214" y="458"/>
                    <a:pt x="82" y="388"/>
                  </a:cubicBezTo>
                  <a:cubicBezTo>
                    <a:pt x="76" y="385"/>
                    <a:pt x="70" y="384"/>
                    <a:pt x="64" y="384"/>
                  </a:cubicBezTo>
                  <a:cubicBezTo>
                    <a:pt x="46" y="384"/>
                    <a:pt x="25" y="393"/>
                    <a:pt x="10" y="408"/>
                  </a:cubicBezTo>
                  <a:cubicBezTo>
                    <a:pt x="0" y="439"/>
                    <a:pt x="10" y="469"/>
                    <a:pt x="41" y="480"/>
                  </a:cubicBezTo>
                  <a:cubicBezTo>
                    <a:pt x="183" y="561"/>
                    <a:pt x="346" y="591"/>
                    <a:pt x="509" y="591"/>
                  </a:cubicBezTo>
                  <a:cubicBezTo>
                    <a:pt x="1119" y="591"/>
                    <a:pt x="1729" y="114"/>
                    <a:pt x="1770" y="93"/>
                  </a:cubicBezTo>
                  <a:cubicBezTo>
                    <a:pt x="1790" y="73"/>
                    <a:pt x="1790" y="42"/>
                    <a:pt x="1770" y="22"/>
                  </a:cubicBezTo>
                  <a:cubicBezTo>
                    <a:pt x="1763" y="9"/>
                    <a:pt x="1749" y="1"/>
                    <a:pt x="173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20;p58">
              <a:extLst>
                <a:ext uri="{FF2B5EF4-FFF2-40B4-BE49-F238E27FC236}">
                  <a16:creationId xmlns:a16="http://schemas.microsoft.com/office/drawing/2014/main" id="{E0D891A8-0EB3-4675-AE00-919367D420A2}"/>
                </a:ext>
              </a:extLst>
            </p:cNvPr>
            <p:cNvSpPr/>
            <p:nvPr/>
          </p:nvSpPr>
          <p:spPr>
            <a:xfrm>
              <a:off x="4862693" y="1785962"/>
              <a:ext cx="45419" cy="184933"/>
            </a:xfrm>
            <a:custGeom>
              <a:avLst/>
              <a:gdLst/>
              <a:ahLst/>
              <a:cxnLst/>
              <a:rect l="l" t="t" r="r" b="b"/>
              <a:pathLst>
                <a:path w="753" h="3066" extrusionOk="0">
                  <a:moveTo>
                    <a:pt x="698" y="1"/>
                  </a:moveTo>
                  <a:cubicBezTo>
                    <a:pt x="677" y="1"/>
                    <a:pt x="658" y="10"/>
                    <a:pt x="651" y="25"/>
                  </a:cubicBezTo>
                  <a:cubicBezTo>
                    <a:pt x="641" y="36"/>
                    <a:pt x="1" y="1235"/>
                    <a:pt x="275" y="3025"/>
                  </a:cubicBezTo>
                  <a:cubicBezTo>
                    <a:pt x="275" y="3055"/>
                    <a:pt x="295" y="3065"/>
                    <a:pt x="326" y="3065"/>
                  </a:cubicBezTo>
                  <a:lnTo>
                    <a:pt x="336" y="3065"/>
                  </a:lnTo>
                  <a:cubicBezTo>
                    <a:pt x="356" y="3065"/>
                    <a:pt x="376" y="3035"/>
                    <a:pt x="376" y="3014"/>
                  </a:cubicBezTo>
                  <a:cubicBezTo>
                    <a:pt x="112" y="1256"/>
                    <a:pt x="733" y="86"/>
                    <a:pt x="742" y="76"/>
                  </a:cubicBezTo>
                  <a:cubicBezTo>
                    <a:pt x="753" y="45"/>
                    <a:pt x="742" y="15"/>
                    <a:pt x="722" y="5"/>
                  </a:cubicBezTo>
                  <a:cubicBezTo>
                    <a:pt x="714" y="2"/>
                    <a:pt x="706" y="1"/>
                    <a:pt x="6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21;p58">
              <a:extLst>
                <a:ext uri="{FF2B5EF4-FFF2-40B4-BE49-F238E27FC236}">
                  <a16:creationId xmlns:a16="http://schemas.microsoft.com/office/drawing/2014/main" id="{F9D32CB5-D033-4872-8DC8-EEE7909B0215}"/>
                </a:ext>
              </a:extLst>
            </p:cNvPr>
            <p:cNvSpPr/>
            <p:nvPr/>
          </p:nvSpPr>
          <p:spPr>
            <a:xfrm>
              <a:off x="4835732" y="1775647"/>
              <a:ext cx="46625" cy="106279"/>
            </a:xfrm>
            <a:custGeom>
              <a:avLst/>
              <a:gdLst/>
              <a:ahLst/>
              <a:cxnLst/>
              <a:rect l="l" t="t" r="r" b="b"/>
              <a:pathLst>
                <a:path w="773" h="1762" extrusionOk="0">
                  <a:moveTo>
                    <a:pt x="249" y="0"/>
                  </a:moveTo>
                  <a:cubicBezTo>
                    <a:pt x="227" y="0"/>
                    <a:pt x="212" y="19"/>
                    <a:pt x="204" y="44"/>
                  </a:cubicBezTo>
                  <a:cubicBezTo>
                    <a:pt x="193" y="94"/>
                    <a:pt x="0" y="1294"/>
                    <a:pt x="681" y="1752"/>
                  </a:cubicBezTo>
                  <a:cubicBezTo>
                    <a:pt x="692" y="1762"/>
                    <a:pt x="701" y="1762"/>
                    <a:pt x="712" y="1762"/>
                  </a:cubicBezTo>
                  <a:cubicBezTo>
                    <a:pt x="732" y="1762"/>
                    <a:pt x="742" y="1752"/>
                    <a:pt x="753" y="1741"/>
                  </a:cubicBezTo>
                  <a:cubicBezTo>
                    <a:pt x="773" y="1711"/>
                    <a:pt x="762" y="1680"/>
                    <a:pt x="742" y="1671"/>
                  </a:cubicBezTo>
                  <a:cubicBezTo>
                    <a:pt x="112" y="1244"/>
                    <a:pt x="305" y="74"/>
                    <a:pt x="305" y="64"/>
                  </a:cubicBezTo>
                  <a:cubicBezTo>
                    <a:pt x="315" y="33"/>
                    <a:pt x="295" y="3"/>
                    <a:pt x="265" y="3"/>
                  </a:cubicBezTo>
                  <a:cubicBezTo>
                    <a:pt x="259" y="1"/>
                    <a:pt x="254" y="0"/>
                    <a:pt x="24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22;p58">
              <a:extLst>
                <a:ext uri="{FF2B5EF4-FFF2-40B4-BE49-F238E27FC236}">
                  <a16:creationId xmlns:a16="http://schemas.microsoft.com/office/drawing/2014/main" id="{962F2E7F-A762-4974-8DB4-B4423864782B}"/>
                </a:ext>
              </a:extLst>
            </p:cNvPr>
            <p:cNvSpPr/>
            <p:nvPr/>
          </p:nvSpPr>
          <p:spPr>
            <a:xfrm>
              <a:off x="4564004" y="1632756"/>
              <a:ext cx="194524" cy="309308"/>
            </a:xfrm>
            <a:custGeom>
              <a:avLst/>
              <a:gdLst/>
              <a:ahLst/>
              <a:cxnLst/>
              <a:rect l="l" t="t" r="r" b="b"/>
              <a:pathLst>
                <a:path w="3225" h="5128" extrusionOk="0">
                  <a:moveTo>
                    <a:pt x="2217" y="1"/>
                  </a:moveTo>
                  <a:cubicBezTo>
                    <a:pt x="1570" y="1"/>
                    <a:pt x="720" y="336"/>
                    <a:pt x="1" y="1742"/>
                  </a:cubicBezTo>
                  <a:lnTo>
                    <a:pt x="3000" y="5127"/>
                  </a:lnTo>
                  <a:lnTo>
                    <a:pt x="3224" y="278"/>
                  </a:lnTo>
                  <a:cubicBezTo>
                    <a:pt x="3224" y="278"/>
                    <a:pt x="2804" y="1"/>
                    <a:pt x="2217"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23;p58">
              <a:extLst>
                <a:ext uri="{FF2B5EF4-FFF2-40B4-BE49-F238E27FC236}">
                  <a16:creationId xmlns:a16="http://schemas.microsoft.com/office/drawing/2014/main" id="{A1A6FF14-A370-4EE9-8188-008933B720C6}"/>
                </a:ext>
              </a:extLst>
            </p:cNvPr>
            <p:cNvSpPr/>
            <p:nvPr/>
          </p:nvSpPr>
          <p:spPr>
            <a:xfrm>
              <a:off x="4546271" y="1571293"/>
              <a:ext cx="186502" cy="166838"/>
            </a:xfrm>
            <a:custGeom>
              <a:avLst/>
              <a:gdLst/>
              <a:ahLst/>
              <a:cxnLst/>
              <a:rect l="l" t="t" r="r" b="b"/>
              <a:pathLst>
                <a:path w="3092" h="2766" extrusionOk="0">
                  <a:moveTo>
                    <a:pt x="1549" y="0"/>
                  </a:moveTo>
                  <a:cubicBezTo>
                    <a:pt x="1222" y="0"/>
                    <a:pt x="894" y="116"/>
                    <a:pt x="631" y="351"/>
                  </a:cubicBezTo>
                  <a:cubicBezTo>
                    <a:pt x="51" y="859"/>
                    <a:pt x="0" y="1733"/>
                    <a:pt x="508" y="2303"/>
                  </a:cubicBezTo>
                  <a:cubicBezTo>
                    <a:pt x="782" y="2609"/>
                    <a:pt x="1161" y="2765"/>
                    <a:pt x="1544" y="2765"/>
                  </a:cubicBezTo>
                  <a:cubicBezTo>
                    <a:pt x="1872" y="2765"/>
                    <a:pt x="2203" y="2650"/>
                    <a:pt x="2470" y="2415"/>
                  </a:cubicBezTo>
                  <a:cubicBezTo>
                    <a:pt x="3040" y="1907"/>
                    <a:pt x="3091" y="1032"/>
                    <a:pt x="2583" y="463"/>
                  </a:cubicBezTo>
                  <a:cubicBezTo>
                    <a:pt x="2309" y="157"/>
                    <a:pt x="1930" y="0"/>
                    <a:pt x="154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24;p58">
              <a:extLst>
                <a:ext uri="{FF2B5EF4-FFF2-40B4-BE49-F238E27FC236}">
                  <a16:creationId xmlns:a16="http://schemas.microsoft.com/office/drawing/2014/main" id="{F7DFEC68-40F5-4693-AA23-EDBAE1CF3A1D}"/>
                </a:ext>
              </a:extLst>
            </p:cNvPr>
            <p:cNvSpPr/>
            <p:nvPr/>
          </p:nvSpPr>
          <p:spPr>
            <a:xfrm>
              <a:off x="4636988" y="1652540"/>
              <a:ext cx="110502" cy="291394"/>
            </a:xfrm>
            <a:custGeom>
              <a:avLst/>
              <a:gdLst/>
              <a:ahLst/>
              <a:cxnLst/>
              <a:rect l="l" t="t" r="r" b="b"/>
              <a:pathLst>
                <a:path w="1832" h="4831" extrusionOk="0">
                  <a:moveTo>
                    <a:pt x="31" y="0"/>
                  </a:moveTo>
                  <a:cubicBezTo>
                    <a:pt x="11" y="11"/>
                    <a:pt x="1" y="31"/>
                    <a:pt x="11" y="51"/>
                  </a:cubicBezTo>
                  <a:lnTo>
                    <a:pt x="1760" y="4810"/>
                  </a:lnTo>
                  <a:cubicBezTo>
                    <a:pt x="1760" y="4820"/>
                    <a:pt x="1780" y="4830"/>
                    <a:pt x="1790" y="4830"/>
                  </a:cubicBezTo>
                  <a:lnTo>
                    <a:pt x="1800" y="4830"/>
                  </a:lnTo>
                  <a:cubicBezTo>
                    <a:pt x="1821" y="4820"/>
                    <a:pt x="1831" y="4799"/>
                    <a:pt x="1821" y="4779"/>
                  </a:cubicBezTo>
                  <a:lnTo>
                    <a:pt x="72" y="20"/>
                  </a:lnTo>
                  <a:cubicBezTo>
                    <a:pt x="72" y="11"/>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25;p58">
              <a:extLst>
                <a:ext uri="{FF2B5EF4-FFF2-40B4-BE49-F238E27FC236}">
                  <a16:creationId xmlns:a16="http://schemas.microsoft.com/office/drawing/2014/main" id="{F05041BC-D39F-40A9-8B32-5ACE95920E87}"/>
                </a:ext>
              </a:extLst>
            </p:cNvPr>
            <p:cNvSpPr/>
            <p:nvPr/>
          </p:nvSpPr>
          <p:spPr>
            <a:xfrm>
              <a:off x="4611835" y="1721000"/>
              <a:ext cx="86556" cy="94095"/>
            </a:xfrm>
            <a:custGeom>
              <a:avLst/>
              <a:gdLst/>
              <a:ahLst/>
              <a:cxnLst/>
              <a:rect l="l" t="t" r="r" b="b"/>
              <a:pathLst>
                <a:path w="1435" h="1560" extrusionOk="0">
                  <a:moveTo>
                    <a:pt x="41" y="0"/>
                  </a:moveTo>
                  <a:cubicBezTo>
                    <a:pt x="38" y="0"/>
                    <a:pt x="34" y="1"/>
                    <a:pt x="32" y="4"/>
                  </a:cubicBezTo>
                  <a:cubicBezTo>
                    <a:pt x="11" y="4"/>
                    <a:pt x="1" y="24"/>
                    <a:pt x="11" y="45"/>
                  </a:cubicBezTo>
                  <a:cubicBezTo>
                    <a:pt x="11" y="55"/>
                    <a:pt x="346" y="909"/>
                    <a:pt x="1374" y="1549"/>
                  </a:cubicBezTo>
                  <a:cubicBezTo>
                    <a:pt x="1383" y="1549"/>
                    <a:pt x="1383" y="1560"/>
                    <a:pt x="1394" y="1560"/>
                  </a:cubicBezTo>
                  <a:cubicBezTo>
                    <a:pt x="1404" y="1560"/>
                    <a:pt x="1414" y="1549"/>
                    <a:pt x="1424" y="1540"/>
                  </a:cubicBezTo>
                  <a:cubicBezTo>
                    <a:pt x="1435" y="1519"/>
                    <a:pt x="1424" y="1499"/>
                    <a:pt x="1414" y="1488"/>
                  </a:cubicBezTo>
                  <a:cubicBezTo>
                    <a:pt x="398" y="858"/>
                    <a:pt x="72" y="35"/>
                    <a:pt x="72" y="24"/>
                  </a:cubicBezTo>
                  <a:cubicBezTo>
                    <a:pt x="64" y="9"/>
                    <a:pt x="51" y="0"/>
                    <a:pt x="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26;p58">
              <a:extLst>
                <a:ext uri="{FF2B5EF4-FFF2-40B4-BE49-F238E27FC236}">
                  <a16:creationId xmlns:a16="http://schemas.microsoft.com/office/drawing/2014/main" id="{AF38BBA3-473B-46BC-8720-916024DF4A07}"/>
                </a:ext>
              </a:extLst>
            </p:cNvPr>
            <p:cNvSpPr/>
            <p:nvPr/>
          </p:nvSpPr>
          <p:spPr>
            <a:xfrm>
              <a:off x="4583607" y="1743800"/>
              <a:ext cx="67556" cy="35105"/>
            </a:xfrm>
            <a:custGeom>
              <a:avLst/>
              <a:gdLst/>
              <a:ahLst/>
              <a:cxnLst/>
              <a:rect l="l" t="t" r="r" b="b"/>
              <a:pathLst>
                <a:path w="1120" h="582" extrusionOk="0">
                  <a:moveTo>
                    <a:pt x="36" y="1"/>
                  </a:moveTo>
                  <a:cubicBezTo>
                    <a:pt x="29" y="1"/>
                    <a:pt x="20" y="4"/>
                    <a:pt x="12" y="12"/>
                  </a:cubicBezTo>
                  <a:cubicBezTo>
                    <a:pt x="1" y="23"/>
                    <a:pt x="1" y="43"/>
                    <a:pt x="12" y="53"/>
                  </a:cubicBezTo>
                  <a:cubicBezTo>
                    <a:pt x="32" y="84"/>
                    <a:pt x="448" y="582"/>
                    <a:pt x="916" y="582"/>
                  </a:cubicBezTo>
                  <a:cubicBezTo>
                    <a:pt x="977" y="582"/>
                    <a:pt x="1028" y="572"/>
                    <a:pt x="1089" y="561"/>
                  </a:cubicBezTo>
                  <a:cubicBezTo>
                    <a:pt x="1110" y="552"/>
                    <a:pt x="1119" y="531"/>
                    <a:pt x="1110" y="521"/>
                  </a:cubicBezTo>
                  <a:cubicBezTo>
                    <a:pt x="1110" y="500"/>
                    <a:pt x="1089" y="491"/>
                    <a:pt x="1069" y="491"/>
                  </a:cubicBezTo>
                  <a:cubicBezTo>
                    <a:pt x="1018" y="505"/>
                    <a:pt x="967" y="512"/>
                    <a:pt x="916" y="512"/>
                  </a:cubicBezTo>
                  <a:cubicBezTo>
                    <a:pt x="480" y="512"/>
                    <a:pt x="71" y="22"/>
                    <a:pt x="62" y="12"/>
                  </a:cubicBezTo>
                  <a:cubicBezTo>
                    <a:pt x="56" y="7"/>
                    <a:pt x="47" y="1"/>
                    <a:pt x="3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7;p58">
              <a:extLst>
                <a:ext uri="{FF2B5EF4-FFF2-40B4-BE49-F238E27FC236}">
                  <a16:creationId xmlns:a16="http://schemas.microsoft.com/office/drawing/2014/main" id="{C517D1D8-7EE2-4771-A9E9-F23D529E1F7B}"/>
                </a:ext>
              </a:extLst>
            </p:cNvPr>
            <p:cNvSpPr/>
            <p:nvPr/>
          </p:nvSpPr>
          <p:spPr>
            <a:xfrm>
              <a:off x="4694650" y="1689937"/>
              <a:ext cx="30762" cy="125159"/>
            </a:xfrm>
            <a:custGeom>
              <a:avLst/>
              <a:gdLst/>
              <a:ahLst/>
              <a:cxnLst/>
              <a:rect l="l" t="t" r="r" b="b"/>
              <a:pathLst>
                <a:path w="510" h="2075" extrusionOk="0">
                  <a:moveTo>
                    <a:pt x="214" y="1"/>
                  </a:moveTo>
                  <a:cubicBezTo>
                    <a:pt x="193" y="10"/>
                    <a:pt x="184" y="31"/>
                    <a:pt x="193" y="51"/>
                  </a:cubicBezTo>
                  <a:cubicBezTo>
                    <a:pt x="193" y="51"/>
                    <a:pt x="437" y="916"/>
                    <a:pt x="10" y="2024"/>
                  </a:cubicBezTo>
                  <a:cubicBezTo>
                    <a:pt x="1" y="2044"/>
                    <a:pt x="10" y="2064"/>
                    <a:pt x="31" y="2075"/>
                  </a:cubicBezTo>
                  <a:lnTo>
                    <a:pt x="41" y="2075"/>
                  </a:lnTo>
                  <a:cubicBezTo>
                    <a:pt x="51" y="2075"/>
                    <a:pt x="71" y="2064"/>
                    <a:pt x="71" y="2055"/>
                  </a:cubicBezTo>
                  <a:cubicBezTo>
                    <a:pt x="509" y="916"/>
                    <a:pt x="265" y="41"/>
                    <a:pt x="254" y="31"/>
                  </a:cubicBezTo>
                  <a:cubicBezTo>
                    <a:pt x="254" y="10"/>
                    <a:pt x="234" y="1"/>
                    <a:pt x="21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8;p58">
              <a:extLst>
                <a:ext uri="{FF2B5EF4-FFF2-40B4-BE49-F238E27FC236}">
                  <a16:creationId xmlns:a16="http://schemas.microsoft.com/office/drawing/2014/main" id="{4FE5C5D5-48A8-4E75-8B5A-D790DDF6988F}"/>
                </a:ext>
              </a:extLst>
            </p:cNvPr>
            <p:cNvSpPr/>
            <p:nvPr/>
          </p:nvSpPr>
          <p:spPr>
            <a:xfrm>
              <a:off x="4709971" y="1691203"/>
              <a:ext cx="36854" cy="65625"/>
            </a:xfrm>
            <a:custGeom>
              <a:avLst/>
              <a:gdLst/>
              <a:ahLst/>
              <a:cxnLst/>
              <a:rect l="l" t="t" r="r" b="b"/>
              <a:pathLst>
                <a:path w="611" h="1088" extrusionOk="0">
                  <a:moveTo>
                    <a:pt x="580" y="0"/>
                  </a:moveTo>
                  <a:cubicBezTo>
                    <a:pt x="560" y="0"/>
                    <a:pt x="540" y="10"/>
                    <a:pt x="540" y="30"/>
                  </a:cubicBezTo>
                  <a:cubicBezTo>
                    <a:pt x="540" y="41"/>
                    <a:pt x="499" y="834"/>
                    <a:pt x="21" y="1027"/>
                  </a:cubicBezTo>
                  <a:cubicBezTo>
                    <a:pt x="11" y="1027"/>
                    <a:pt x="0" y="1047"/>
                    <a:pt x="11" y="1067"/>
                  </a:cubicBezTo>
                  <a:cubicBezTo>
                    <a:pt x="11" y="1078"/>
                    <a:pt x="21" y="1088"/>
                    <a:pt x="41" y="1088"/>
                  </a:cubicBezTo>
                  <a:lnTo>
                    <a:pt x="52" y="1088"/>
                  </a:lnTo>
                  <a:cubicBezTo>
                    <a:pt x="570" y="884"/>
                    <a:pt x="611" y="71"/>
                    <a:pt x="611" y="30"/>
                  </a:cubicBezTo>
                  <a:cubicBezTo>
                    <a:pt x="611" y="20"/>
                    <a:pt x="601" y="0"/>
                    <a:pt x="58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29;p58">
              <a:extLst>
                <a:ext uri="{FF2B5EF4-FFF2-40B4-BE49-F238E27FC236}">
                  <a16:creationId xmlns:a16="http://schemas.microsoft.com/office/drawing/2014/main" id="{1DD98474-A866-49BA-AE5D-1A123BB40DE7}"/>
                </a:ext>
              </a:extLst>
            </p:cNvPr>
            <p:cNvSpPr/>
            <p:nvPr/>
          </p:nvSpPr>
          <p:spPr>
            <a:xfrm>
              <a:off x="4755329" y="2086462"/>
              <a:ext cx="220641" cy="229689"/>
            </a:xfrm>
            <a:custGeom>
              <a:avLst/>
              <a:gdLst/>
              <a:ahLst/>
              <a:cxnLst/>
              <a:rect l="l" t="t" r="r" b="b"/>
              <a:pathLst>
                <a:path w="3658" h="3808" extrusionOk="0">
                  <a:moveTo>
                    <a:pt x="1521" y="0"/>
                  </a:moveTo>
                  <a:cubicBezTo>
                    <a:pt x="1374" y="0"/>
                    <a:pt x="1217" y="8"/>
                    <a:pt x="1049" y="25"/>
                  </a:cubicBezTo>
                  <a:lnTo>
                    <a:pt x="1" y="3807"/>
                  </a:lnTo>
                  <a:lnTo>
                    <a:pt x="3631" y="1683"/>
                  </a:lnTo>
                  <a:cubicBezTo>
                    <a:pt x="3631" y="1683"/>
                    <a:pt x="3657" y="0"/>
                    <a:pt x="1521"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0;p58">
              <a:extLst>
                <a:ext uri="{FF2B5EF4-FFF2-40B4-BE49-F238E27FC236}">
                  <a16:creationId xmlns:a16="http://schemas.microsoft.com/office/drawing/2014/main" id="{7C773A3C-098E-44A1-90BF-EDC66FF9CF48}"/>
                </a:ext>
              </a:extLst>
            </p:cNvPr>
            <p:cNvSpPr/>
            <p:nvPr/>
          </p:nvSpPr>
          <p:spPr>
            <a:xfrm>
              <a:off x="4834465" y="2031393"/>
              <a:ext cx="161349" cy="145064"/>
            </a:xfrm>
            <a:custGeom>
              <a:avLst/>
              <a:gdLst/>
              <a:ahLst/>
              <a:cxnLst/>
              <a:rect l="l" t="t" r="r" b="b"/>
              <a:pathLst>
                <a:path w="2675" h="2405" extrusionOk="0">
                  <a:moveTo>
                    <a:pt x="1338" y="1"/>
                  </a:moveTo>
                  <a:cubicBezTo>
                    <a:pt x="810" y="1"/>
                    <a:pt x="328" y="344"/>
                    <a:pt x="184" y="877"/>
                  </a:cubicBezTo>
                  <a:cubicBezTo>
                    <a:pt x="1" y="1518"/>
                    <a:pt x="377" y="2179"/>
                    <a:pt x="1018" y="2362"/>
                  </a:cubicBezTo>
                  <a:cubicBezTo>
                    <a:pt x="1125" y="2391"/>
                    <a:pt x="1233" y="2404"/>
                    <a:pt x="1339" y="2404"/>
                  </a:cubicBezTo>
                  <a:cubicBezTo>
                    <a:pt x="1866" y="2404"/>
                    <a:pt x="2348" y="2061"/>
                    <a:pt x="2492" y="1528"/>
                  </a:cubicBezTo>
                  <a:cubicBezTo>
                    <a:pt x="2675" y="888"/>
                    <a:pt x="2299" y="226"/>
                    <a:pt x="1658" y="43"/>
                  </a:cubicBezTo>
                  <a:cubicBezTo>
                    <a:pt x="1551" y="15"/>
                    <a:pt x="1443" y="1"/>
                    <a:pt x="133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1;p58">
              <a:extLst>
                <a:ext uri="{FF2B5EF4-FFF2-40B4-BE49-F238E27FC236}">
                  <a16:creationId xmlns:a16="http://schemas.microsoft.com/office/drawing/2014/main" id="{BBE536FE-1785-4B38-ADA8-178700D0C610}"/>
                </a:ext>
              </a:extLst>
            </p:cNvPr>
            <p:cNvSpPr/>
            <p:nvPr/>
          </p:nvSpPr>
          <p:spPr>
            <a:xfrm>
              <a:off x="4753520" y="2101783"/>
              <a:ext cx="163822" cy="213162"/>
            </a:xfrm>
            <a:custGeom>
              <a:avLst/>
              <a:gdLst/>
              <a:ahLst/>
              <a:cxnLst/>
              <a:rect l="l" t="t" r="r" b="b"/>
              <a:pathLst>
                <a:path w="2716" h="3534" extrusionOk="0">
                  <a:moveTo>
                    <a:pt x="2684" y="1"/>
                  </a:moveTo>
                  <a:cubicBezTo>
                    <a:pt x="2674" y="1"/>
                    <a:pt x="2662" y="8"/>
                    <a:pt x="2654" y="15"/>
                  </a:cubicBezTo>
                  <a:lnTo>
                    <a:pt x="21" y="3483"/>
                  </a:lnTo>
                  <a:cubicBezTo>
                    <a:pt x="1" y="3503"/>
                    <a:pt x="11" y="3523"/>
                    <a:pt x="21" y="3533"/>
                  </a:cubicBezTo>
                  <a:lnTo>
                    <a:pt x="41" y="3533"/>
                  </a:lnTo>
                  <a:cubicBezTo>
                    <a:pt x="51" y="3533"/>
                    <a:pt x="62" y="3533"/>
                    <a:pt x="72" y="3523"/>
                  </a:cubicBezTo>
                  <a:lnTo>
                    <a:pt x="2705" y="56"/>
                  </a:lnTo>
                  <a:cubicBezTo>
                    <a:pt x="2715" y="46"/>
                    <a:pt x="2715" y="15"/>
                    <a:pt x="2695" y="5"/>
                  </a:cubicBezTo>
                  <a:cubicBezTo>
                    <a:pt x="2692" y="2"/>
                    <a:pt x="2688" y="1"/>
                    <a:pt x="268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32;p58">
              <a:extLst>
                <a:ext uri="{FF2B5EF4-FFF2-40B4-BE49-F238E27FC236}">
                  <a16:creationId xmlns:a16="http://schemas.microsoft.com/office/drawing/2014/main" id="{8D0BAB62-E7A8-4534-8520-93C996CC32B6}"/>
                </a:ext>
              </a:extLst>
            </p:cNvPr>
            <p:cNvSpPr/>
            <p:nvPr/>
          </p:nvSpPr>
          <p:spPr>
            <a:xfrm>
              <a:off x="4825236" y="2112097"/>
              <a:ext cx="31968" cy="106581"/>
            </a:xfrm>
            <a:custGeom>
              <a:avLst/>
              <a:gdLst/>
              <a:ahLst/>
              <a:cxnLst/>
              <a:rect l="l" t="t" r="r" b="b"/>
              <a:pathLst>
                <a:path w="530" h="1767" extrusionOk="0">
                  <a:moveTo>
                    <a:pt x="493" y="0"/>
                  </a:moveTo>
                  <a:cubicBezTo>
                    <a:pt x="485" y="0"/>
                    <a:pt x="475" y="5"/>
                    <a:pt x="469" y="17"/>
                  </a:cubicBezTo>
                  <a:cubicBezTo>
                    <a:pt x="469" y="17"/>
                    <a:pt x="1" y="668"/>
                    <a:pt x="12" y="1735"/>
                  </a:cubicBezTo>
                  <a:cubicBezTo>
                    <a:pt x="12" y="1746"/>
                    <a:pt x="32" y="1766"/>
                    <a:pt x="42" y="1766"/>
                  </a:cubicBezTo>
                  <a:cubicBezTo>
                    <a:pt x="62" y="1766"/>
                    <a:pt x="73" y="1746"/>
                    <a:pt x="73" y="1735"/>
                  </a:cubicBezTo>
                  <a:cubicBezTo>
                    <a:pt x="62" y="688"/>
                    <a:pt x="520" y="58"/>
                    <a:pt x="520" y="47"/>
                  </a:cubicBezTo>
                  <a:cubicBezTo>
                    <a:pt x="530" y="38"/>
                    <a:pt x="530" y="17"/>
                    <a:pt x="509" y="7"/>
                  </a:cubicBezTo>
                  <a:cubicBezTo>
                    <a:pt x="505" y="3"/>
                    <a:pt x="500" y="0"/>
                    <a:pt x="493"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33;p58">
              <a:extLst>
                <a:ext uri="{FF2B5EF4-FFF2-40B4-BE49-F238E27FC236}">
                  <a16:creationId xmlns:a16="http://schemas.microsoft.com/office/drawing/2014/main" id="{06102055-F9E2-4836-A26D-6817D42024B3}"/>
                </a:ext>
              </a:extLst>
            </p:cNvPr>
            <p:cNvSpPr/>
            <p:nvPr/>
          </p:nvSpPr>
          <p:spPr>
            <a:xfrm>
              <a:off x="4809976" y="2102084"/>
              <a:ext cx="25152" cy="63816"/>
            </a:xfrm>
            <a:custGeom>
              <a:avLst/>
              <a:gdLst/>
              <a:ahLst/>
              <a:cxnLst/>
              <a:rect l="l" t="t" r="r" b="b"/>
              <a:pathLst>
                <a:path w="417" h="1058" extrusionOk="0">
                  <a:moveTo>
                    <a:pt x="254" y="0"/>
                  </a:moveTo>
                  <a:cubicBezTo>
                    <a:pt x="244" y="0"/>
                    <a:pt x="224" y="10"/>
                    <a:pt x="224" y="21"/>
                  </a:cubicBezTo>
                  <a:cubicBezTo>
                    <a:pt x="213" y="51"/>
                    <a:pt x="0" y="732"/>
                    <a:pt x="366" y="1058"/>
                  </a:cubicBezTo>
                  <a:lnTo>
                    <a:pt x="387" y="1058"/>
                  </a:lnTo>
                  <a:cubicBezTo>
                    <a:pt x="387" y="1058"/>
                    <a:pt x="396" y="1058"/>
                    <a:pt x="407" y="1047"/>
                  </a:cubicBezTo>
                  <a:cubicBezTo>
                    <a:pt x="417" y="1037"/>
                    <a:pt x="417" y="1017"/>
                    <a:pt x="396" y="1007"/>
                  </a:cubicBezTo>
                  <a:cubicBezTo>
                    <a:pt x="71" y="712"/>
                    <a:pt x="274" y="51"/>
                    <a:pt x="274" y="41"/>
                  </a:cubicBezTo>
                  <a:cubicBezTo>
                    <a:pt x="285" y="21"/>
                    <a:pt x="274" y="10"/>
                    <a:pt x="25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4;p58">
              <a:extLst>
                <a:ext uri="{FF2B5EF4-FFF2-40B4-BE49-F238E27FC236}">
                  <a16:creationId xmlns:a16="http://schemas.microsoft.com/office/drawing/2014/main" id="{EBCA2EB5-3E75-4E79-B3F9-C0C407C6F3E5}"/>
                </a:ext>
              </a:extLst>
            </p:cNvPr>
            <p:cNvSpPr/>
            <p:nvPr/>
          </p:nvSpPr>
          <p:spPr>
            <a:xfrm>
              <a:off x="4826503" y="2166624"/>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22"/>
                    <a:pt x="0" y="831"/>
                    <a:pt x="0" y="852"/>
                  </a:cubicBezTo>
                  <a:cubicBezTo>
                    <a:pt x="0" y="862"/>
                    <a:pt x="21" y="872"/>
                    <a:pt x="31" y="872"/>
                  </a:cubicBezTo>
                  <a:lnTo>
                    <a:pt x="41" y="872"/>
                  </a:lnTo>
                  <a:cubicBezTo>
                    <a:pt x="1078" y="659"/>
                    <a:pt x="1607" y="5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35;p58">
              <a:extLst>
                <a:ext uri="{FF2B5EF4-FFF2-40B4-BE49-F238E27FC236}">
                  <a16:creationId xmlns:a16="http://schemas.microsoft.com/office/drawing/2014/main" id="{BE588E41-C74A-4C60-9188-44718737AB1A}"/>
                </a:ext>
              </a:extLst>
            </p:cNvPr>
            <p:cNvSpPr/>
            <p:nvPr/>
          </p:nvSpPr>
          <p:spPr>
            <a:xfrm>
              <a:off x="4876204" y="2193827"/>
              <a:ext cx="65083" cy="15622"/>
            </a:xfrm>
            <a:custGeom>
              <a:avLst/>
              <a:gdLst/>
              <a:ahLst/>
              <a:cxnLst/>
              <a:rect l="l" t="t" r="r" b="b"/>
              <a:pathLst>
                <a:path w="1079" h="259" extrusionOk="0">
                  <a:moveTo>
                    <a:pt x="1038" y="0"/>
                  </a:moveTo>
                  <a:cubicBezTo>
                    <a:pt x="1034" y="0"/>
                    <a:pt x="1030" y="1"/>
                    <a:pt x="1027" y="5"/>
                  </a:cubicBezTo>
                  <a:cubicBezTo>
                    <a:pt x="1020" y="12"/>
                    <a:pt x="703" y="195"/>
                    <a:pt x="389" y="195"/>
                  </a:cubicBezTo>
                  <a:cubicBezTo>
                    <a:pt x="270" y="195"/>
                    <a:pt x="152" y="168"/>
                    <a:pt x="51" y="96"/>
                  </a:cubicBezTo>
                  <a:cubicBezTo>
                    <a:pt x="48" y="93"/>
                    <a:pt x="44" y="92"/>
                    <a:pt x="40" y="92"/>
                  </a:cubicBezTo>
                  <a:cubicBezTo>
                    <a:pt x="30" y="92"/>
                    <a:pt x="18" y="99"/>
                    <a:pt x="10" y="106"/>
                  </a:cubicBezTo>
                  <a:cubicBezTo>
                    <a:pt x="0" y="116"/>
                    <a:pt x="0" y="136"/>
                    <a:pt x="21" y="147"/>
                  </a:cubicBezTo>
                  <a:cubicBezTo>
                    <a:pt x="132" y="228"/>
                    <a:pt x="254" y="258"/>
                    <a:pt x="387" y="258"/>
                  </a:cubicBezTo>
                  <a:cubicBezTo>
                    <a:pt x="712" y="258"/>
                    <a:pt x="1037" y="66"/>
                    <a:pt x="1058" y="55"/>
                  </a:cubicBezTo>
                  <a:cubicBezTo>
                    <a:pt x="1067" y="55"/>
                    <a:pt x="1078" y="35"/>
                    <a:pt x="1067" y="14"/>
                  </a:cubicBezTo>
                  <a:cubicBezTo>
                    <a:pt x="1061" y="7"/>
                    <a:pt x="1048" y="0"/>
                    <a:pt x="103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6;p58">
              <a:extLst>
                <a:ext uri="{FF2B5EF4-FFF2-40B4-BE49-F238E27FC236}">
                  <a16:creationId xmlns:a16="http://schemas.microsoft.com/office/drawing/2014/main" id="{81A5215B-EA81-48BA-BDD1-839915210E32}"/>
                </a:ext>
              </a:extLst>
            </p:cNvPr>
            <p:cNvSpPr/>
            <p:nvPr/>
          </p:nvSpPr>
          <p:spPr>
            <a:xfrm>
              <a:off x="4677460" y="1889044"/>
              <a:ext cx="185295" cy="271308"/>
            </a:xfrm>
            <a:custGeom>
              <a:avLst/>
              <a:gdLst/>
              <a:ahLst/>
              <a:cxnLst/>
              <a:rect l="l" t="t" r="r" b="b"/>
              <a:pathLst>
                <a:path w="3072" h="4498" extrusionOk="0">
                  <a:moveTo>
                    <a:pt x="1758" y="0"/>
                  </a:moveTo>
                  <a:cubicBezTo>
                    <a:pt x="1288" y="0"/>
                    <a:pt x="698" y="199"/>
                    <a:pt x="1" y="817"/>
                  </a:cubicBezTo>
                  <a:lnTo>
                    <a:pt x="1363" y="4498"/>
                  </a:lnTo>
                  <a:lnTo>
                    <a:pt x="3072" y="655"/>
                  </a:lnTo>
                  <a:cubicBezTo>
                    <a:pt x="3072" y="655"/>
                    <a:pt x="2611" y="0"/>
                    <a:pt x="175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7;p58">
              <a:extLst>
                <a:ext uri="{FF2B5EF4-FFF2-40B4-BE49-F238E27FC236}">
                  <a16:creationId xmlns:a16="http://schemas.microsoft.com/office/drawing/2014/main" id="{530D9BB9-0163-4E4E-A079-44FDCE562746}"/>
                </a:ext>
              </a:extLst>
            </p:cNvPr>
            <p:cNvSpPr/>
            <p:nvPr/>
          </p:nvSpPr>
          <p:spPr>
            <a:xfrm>
              <a:off x="4683009" y="1822333"/>
              <a:ext cx="163822" cy="145184"/>
            </a:xfrm>
            <a:custGeom>
              <a:avLst/>
              <a:gdLst/>
              <a:ahLst/>
              <a:cxnLst/>
              <a:rect l="l" t="t" r="r" b="b"/>
              <a:pathLst>
                <a:path w="2716" h="2407" extrusionOk="0">
                  <a:moveTo>
                    <a:pt x="1356" y="1"/>
                  </a:moveTo>
                  <a:cubicBezTo>
                    <a:pt x="1219" y="1"/>
                    <a:pt x="1081" y="24"/>
                    <a:pt x="946" y="73"/>
                  </a:cubicBezTo>
                  <a:cubicBezTo>
                    <a:pt x="325" y="307"/>
                    <a:pt x="0" y="998"/>
                    <a:pt x="234" y="1618"/>
                  </a:cubicBezTo>
                  <a:cubicBezTo>
                    <a:pt x="416" y="2102"/>
                    <a:pt x="876" y="2406"/>
                    <a:pt x="1364" y="2406"/>
                  </a:cubicBezTo>
                  <a:cubicBezTo>
                    <a:pt x="1502" y="2406"/>
                    <a:pt x="1643" y="2382"/>
                    <a:pt x="1780" y="2330"/>
                  </a:cubicBezTo>
                  <a:cubicBezTo>
                    <a:pt x="2400" y="2106"/>
                    <a:pt x="2715" y="1415"/>
                    <a:pt x="2492" y="784"/>
                  </a:cubicBezTo>
                  <a:cubicBezTo>
                    <a:pt x="2308" y="300"/>
                    <a:pt x="1845" y="1"/>
                    <a:pt x="135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8;p58">
              <a:extLst>
                <a:ext uri="{FF2B5EF4-FFF2-40B4-BE49-F238E27FC236}">
                  <a16:creationId xmlns:a16="http://schemas.microsoft.com/office/drawing/2014/main" id="{BCDFD549-E945-48C9-9CDD-E0F12E9AF2AD}"/>
                </a:ext>
              </a:extLst>
            </p:cNvPr>
            <p:cNvSpPr/>
            <p:nvPr/>
          </p:nvSpPr>
          <p:spPr>
            <a:xfrm>
              <a:off x="4756596" y="1892904"/>
              <a:ext cx="10495" cy="266905"/>
            </a:xfrm>
            <a:custGeom>
              <a:avLst/>
              <a:gdLst/>
              <a:ahLst/>
              <a:cxnLst/>
              <a:rect l="l" t="t" r="r" b="b"/>
              <a:pathLst>
                <a:path w="174" h="4425" extrusionOk="0">
                  <a:moveTo>
                    <a:pt x="143" y="1"/>
                  </a:moveTo>
                  <a:cubicBezTo>
                    <a:pt x="122" y="1"/>
                    <a:pt x="112" y="11"/>
                    <a:pt x="112" y="32"/>
                  </a:cubicBezTo>
                  <a:lnTo>
                    <a:pt x="0" y="4393"/>
                  </a:lnTo>
                  <a:cubicBezTo>
                    <a:pt x="0" y="4404"/>
                    <a:pt x="11" y="4424"/>
                    <a:pt x="31" y="4424"/>
                  </a:cubicBezTo>
                  <a:cubicBezTo>
                    <a:pt x="51" y="4424"/>
                    <a:pt x="61" y="4404"/>
                    <a:pt x="61" y="4393"/>
                  </a:cubicBezTo>
                  <a:lnTo>
                    <a:pt x="173" y="32"/>
                  </a:lnTo>
                  <a:cubicBezTo>
                    <a:pt x="173" y="11"/>
                    <a:pt x="163" y="1"/>
                    <a:pt x="14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39;p58">
              <a:extLst>
                <a:ext uri="{FF2B5EF4-FFF2-40B4-BE49-F238E27FC236}">
                  <a16:creationId xmlns:a16="http://schemas.microsoft.com/office/drawing/2014/main" id="{0971B7CD-6929-4A9A-BB95-05C4F27BFE74}"/>
                </a:ext>
              </a:extLst>
            </p:cNvPr>
            <p:cNvSpPr/>
            <p:nvPr/>
          </p:nvSpPr>
          <p:spPr>
            <a:xfrm>
              <a:off x="4720406" y="1936514"/>
              <a:ext cx="42343" cy="102419"/>
            </a:xfrm>
            <a:custGeom>
              <a:avLst/>
              <a:gdLst/>
              <a:ahLst/>
              <a:cxnLst/>
              <a:rect l="l" t="t" r="r" b="b"/>
              <a:pathLst>
                <a:path w="702" h="1698" extrusionOk="0">
                  <a:moveTo>
                    <a:pt x="31" y="0"/>
                  </a:moveTo>
                  <a:cubicBezTo>
                    <a:pt x="21" y="0"/>
                    <a:pt x="1" y="10"/>
                    <a:pt x="1" y="30"/>
                  </a:cubicBezTo>
                  <a:cubicBezTo>
                    <a:pt x="1" y="41"/>
                    <a:pt x="1" y="834"/>
                    <a:pt x="641" y="1688"/>
                  </a:cubicBezTo>
                  <a:cubicBezTo>
                    <a:pt x="641" y="1698"/>
                    <a:pt x="651" y="1698"/>
                    <a:pt x="661" y="1698"/>
                  </a:cubicBezTo>
                  <a:lnTo>
                    <a:pt x="682" y="1698"/>
                  </a:lnTo>
                  <a:cubicBezTo>
                    <a:pt x="692" y="1688"/>
                    <a:pt x="702" y="1668"/>
                    <a:pt x="692" y="1657"/>
                  </a:cubicBezTo>
                  <a:cubicBezTo>
                    <a:pt x="62" y="814"/>
                    <a:pt x="62" y="41"/>
                    <a:pt x="62" y="30"/>
                  </a:cubicBezTo>
                  <a:cubicBezTo>
                    <a:pt x="62" y="10"/>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40;p58">
              <a:extLst>
                <a:ext uri="{FF2B5EF4-FFF2-40B4-BE49-F238E27FC236}">
                  <a16:creationId xmlns:a16="http://schemas.microsoft.com/office/drawing/2014/main" id="{8BB70FD6-ED1A-4AFC-A384-13708C5F9407}"/>
                </a:ext>
              </a:extLst>
            </p:cNvPr>
            <p:cNvSpPr/>
            <p:nvPr/>
          </p:nvSpPr>
          <p:spPr>
            <a:xfrm>
              <a:off x="4689765" y="1945682"/>
              <a:ext cx="46022" cy="47892"/>
            </a:xfrm>
            <a:custGeom>
              <a:avLst/>
              <a:gdLst/>
              <a:ahLst/>
              <a:cxnLst/>
              <a:rect l="l" t="t" r="r" b="b"/>
              <a:pathLst>
                <a:path w="763" h="794" extrusionOk="0">
                  <a:moveTo>
                    <a:pt x="30" y="0"/>
                  </a:moveTo>
                  <a:cubicBezTo>
                    <a:pt x="10" y="11"/>
                    <a:pt x="0" y="31"/>
                    <a:pt x="10" y="41"/>
                  </a:cubicBezTo>
                  <a:cubicBezTo>
                    <a:pt x="21" y="72"/>
                    <a:pt x="244" y="753"/>
                    <a:pt x="732" y="793"/>
                  </a:cubicBezTo>
                  <a:cubicBezTo>
                    <a:pt x="742" y="793"/>
                    <a:pt x="762" y="784"/>
                    <a:pt x="762" y="773"/>
                  </a:cubicBezTo>
                  <a:cubicBezTo>
                    <a:pt x="762" y="753"/>
                    <a:pt x="753" y="743"/>
                    <a:pt x="732" y="732"/>
                  </a:cubicBezTo>
                  <a:cubicBezTo>
                    <a:pt x="285" y="692"/>
                    <a:pt x="71" y="31"/>
                    <a:pt x="61" y="21"/>
                  </a:cubicBezTo>
                  <a:cubicBezTo>
                    <a:pt x="61" y="11"/>
                    <a:pt x="41" y="0"/>
                    <a:pt x="3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41;p58">
              <a:extLst>
                <a:ext uri="{FF2B5EF4-FFF2-40B4-BE49-F238E27FC236}">
                  <a16:creationId xmlns:a16="http://schemas.microsoft.com/office/drawing/2014/main" id="{BCF3BCA6-0671-4946-9384-1A7AC1A989B8}"/>
                </a:ext>
              </a:extLst>
            </p:cNvPr>
            <p:cNvSpPr/>
            <p:nvPr/>
          </p:nvSpPr>
          <p:spPr>
            <a:xfrm>
              <a:off x="4759009" y="1941399"/>
              <a:ext cx="51571" cy="98197"/>
            </a:xfrm>
            <a:custGeom>
              <a:avLst/>
              <a:gdLst/>
              <a:ahLst/>
              <a:cxnLst/>
              <a:rect l="l" t="t" r="r" b="b"/>
              <a:pathLst>
                <a:path w="855" h="1628" extrusionOk="0">
                  <a:moveTo>
                    <a:pt x="825" y="0"/>
                  </a:moveTo>
                  <a:cubicBezTo>
                    <a:pt x="805" y="0"/>
                    <a:pt x="794" y="10"/>
                    <a:pt x="794" y="21"/>
                  </a:cubicBezTo>
                  <a:cubicBezTo>
                    <a:pt x="794" y="31"/>
                    <a:pt x="713" y="803"/>
                    <a:pt x="11" y="1576"/>
                  </a:cubicBezTo>
                  <a:cubicBezTo>
                    <a:pt x="1" y="1596"/>
                    <a:pt x="1" y="1607"/>
                    <a:pt x="21" y="1627"/>
                  </a:cubicBezTo>
                  <a:lnTo>
                    <a:pt x="42" y="1627"/>
                  </a:lnTo>
                  <a:cubicBezTo>
                    <a:pt x="42" y="1627"/>
                    <a:pt x="52" y="1627"/>
                    <a:pt x="62" y="1617"/>
                  </a:cubicBezTo>
                  <a:cubicBezTo>
                    <a:pt x="774" y="834"/>
                    <a:pt x="855" y="41"/>
                    <a:pt x="855" y="31"/>
                  </a:cubicBezTo>
                  <a:cubicBezTo>
                    <a:pt x="855" y="10"/>
                    <a:pt x="845" y="0"/>
                    <a:pt x="82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42;p58">
              <a:extLst>
                <a:ext uri="{FF2B5EF4-FFF2-40B4-BE49-F238E27FC236}">
                  <a16:creationId xmlns:a16="http://schemas.microsoft.com/office/drawing/2014/main" id="{BA5C7884-E657-422B-979B-2FC9326B877C}"/>
                </a:ext>
              </a:extLst>
            </p:cNvPr>
            <p:cNvSpPr/>
            <p:nvPr/>
          </p:nvSpPr>
          <p:spPr>
            <a:xfrm>
              <a:off x="4790313" y="1953644"/>
              <a:ext cx="49702" cy="43610"/>
            </a:xfrm>
            <a:custGeom>
              <a:avLst/>
              <a:gdLst/>
              <a:ahLst/>
              <a:cxnLst/>
              <a:rect l="l" t="t" r="r" b="b"/>
              <a:pathLst>
                <a:path w="824" h="723" extrusionOk="0">
                  <a:moveTo>
                    <a:pt x="804" y="1"/>
                  </a:moveTo>
                  <a:cubicBezTo>
                    <a:pt x="794" y="1"/>
                    <a:pt x="774" y="1"/>
                    <a:pt x="763" y="21"/>
                  </a:cubicBezTo>
                  <a:cubicBezTo>
                    <a:pt x="763" y="21"/>
                    <a:pt x="478" y="661"/>
                    <a:pt x="31" y="661"/>
                  </a:cubicBezTo>
                  <a:cubicBezTo>
                    <a:pt x="11" y="661"/>
                    <a:pt x="1" y="672"/>
                    <a:pt x="1" y="692"/>
                  </a:cubicBezTo>
                  <a:cubicBezTo>
                    <a:pt x="1" y="713"/>
                    <a:pt x="11" y="722"/>
                    <a:pt x="31" y="722"/>
                  </a:cubicBezTo>
                  <a:cubicBezTo>
                    <a:pt x="519" y="722"/>
                    <a:pt x="804" y="72"/>
                    <a:pt x="824" y="41"/>
                  </a:cubicBezTo>
                  <a:cubicBezTo>
                    <a:pt x="824" y="31"/>
                    <a:pt x="824" y="11"/>
                    <a:pt x="80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43;p58">
              <a:extLst>
                <a:ext uri="{FF2B5EF4-FFF2-40B4-BE49-F238E27FC236}">
                  <a16:creationId xmlns:a16="http://schemas.microsoft.com/office/drawing/2014/main" id="{6FED8287-82A6-4AFE-A0B4-71BE7BD3D441}"/>
                </a:ext>
              </a:extLst>
            </p:cNvPr>
            <p:cNvSpPr/>
            <p:nvPr/>
          </p:nvSpPr>
          <p:spPr>
            <a:xfrm>
              <a:off x="4410498" y="1912206"/>
              <a:ext cx="340673" cy="354305"/>
            </a:xfrm>
            <a:custGeom>
              <a:avLst/>
              <a:gdLst/>
              <a:ahLst/>
              <a:cxnLst/>
              <a:rect l="l" t="t" r="r" b="b"/>
              <a:pathLst>
                <a:path w="5648" h="5874" extrusionOk="0">
                  <a:moveTo>
                    <a:pt x="3308" y="0"/>
                  </a:moveTo>
                  <a:cubicBezTo>
                    <a:pt x="0" y="0"/>
                    <a:pt x="44" y="2599"/>
                    <a:pt x="44" y="2599"/>
                  </a:cubicBezTo>
                  <a:lnTo>
                    <a:pt x="5647" y="5873"/>
                  </a:lnTo>
                  <a:lnTo>
                    <a:pt x="5647" y="5873"/>
                  </a:lnTo>
                  <a:lnTo>
                    <a:pt x="4020" y="37"/>
                  </a:lnTo>
                  <a:cubicBezTo>
                    <a:pt x="3767" y="12"/>
                    <a:pt x="3530" y="0"/>
                    <a:pt x="330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44;p58">
              <a:extLst>
                <a:ext uri="{FF2B5EF4-FFF2-40B4-BE49-F238E27FC236}">
                  <a16:creationId xmlns:a16="http://schemas.microsoft.com/office/drawing/2014/main" id="{A4967093-6431-4879-8DC7-F213F32CE0CB}"/>
                </a:ext>
              </a:extLst>
            </p:cNvPr>
            <p:cNvSpPr/>
            <p:nvPr/>
          </p:nvSpPr>
          <p:spPr>
            <a:xfrm>
              <a:off x="4380641" y="1827520"/>
              <a:ext cx="248448" cy="223597"/>
            </a:xfrm>
            <a:custGeom>
              <a:avLst/>
              <a:gdLst/>
              <a:ahLst/>
              <a:cxnLst/>
              <a:rect l="l" t="t" r="r" b="b"/>
              <a:pathLst>
                <a:path w="4119" h="3707" extrusionOk="0">
                  <a:moveTo>
                    <a:pt x="2053" y="0"/>
                  </a:moveTo>
                  <a:cubicBezTo>
                    <a:pt x="1889" y="0"/>
                    <a:pt x="1722" y="22"/>
                    <a:pt x="1556" y="68"/>
                  </a:cubicBezTo>
                  <a:cubicBezTo>
                    <a:pt x="570" y="343"/>
                    <a:pt x="1" y="1369"/>
                    <a:pt x="275" y="2356"/>
                  </a:cubicBezTo>
                  <a:cubicBezTo>
                    <a:pt x="503" y="3175"/>
                    <a:pt x="1243" y="3706"/>
                    <a:pt x="2051" y="3706"/>
                  </a:cubicBezTo>
                  <a:cubicBezTo>
                    <a:pt x="2217" y="3706"/>
                    <a:pt x="2385" y="3684"/>
                    <a:pt x="2553" y="3637"/>
                  </a:cubicBezTo>
                  <a:cubicBezTo>
                    <a:pt x="3539" y="3362"/>
                    <a:pt x="4118" y="2346"/>
                    <a:pt x="3844" y="1360"/>
                  </a:cubicBezTo>
                  <a:cubicBezTo>
                    <a:pt x="3615" y="539"/>
                    <a:pt x="2866" y="0"/>
                    <a:pt x="20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45;p58">
              <a:extLst>
                <a:ext uri="{FF2B5EF4-FFF2-40B4-BE49-F238E27FC236}">
                  <a16:creationId xmlns:a16="http://schemas.microsoft.com/office/drawing/2014/main" id="{5C9E4615-15B3-47DE-B001-871CDEF40ECB}"/>
                </a:ext>
              </a:extLst>
            </p:cNvPr>
            <p:cNvSpPr/>
            <p:nvPr/>
          </p:nvSpPr>
          <p:spPr>
            <a:xfrm>
              <a:off x="4501456" y="1936393"/>
              <a:ext cx="252127" cy="328851"/>
            </a:xfrm>
            <a:custGeom>
              <a:avLst/>
              <a:gdLst/>
              <a:ahLst/>
              <a:cxnLst/>
              <a:rect l="l" t="t" r="r" b="b"/>
              <a:pathLst>
                <a:path w="4180" h="5452" extrusionOk="0">
                  <a:moveTo>
                    <a:pt x="47" y="1"/>
                  </a:moveTo>
                  <a:cubicBezTo>
                    <a:pt x="38" y="1"/>
                    <a:pt x="28" y="4"/>
                    <a:pt x="21" y="12"/>
                  </a:cubicBezTo>
                  <a:cubicBezTo>
                    <a:pt x="0" y="32"/>
                    <a:pt x="0" y="63"/>
                    <a:pt x="11" y="83"/>
                  </a:cubicBezTo>
                  <a:lnTo>
                    <a:pt x="4078" y="5432"/>
                  </a:lnTo>
                  <a:cubicBezTo>
                    <a:pt x="4088" y="5441"/>
                    <a:pt x="4108" y="5452"/>
                    <a:pt x="4119" y="5452"/>
                  </a:cubicBezTo>
                  <a:cubicBezTo>
                    <a:pt x="4129" y="5452"/>
                    <a:pt x="4139" y="5441"/>
                    <a:pt x="4149" y="5441"/>
                  </a:cubicBezTo>
                  <a:cubicBezTo>
                    <a:pt x="4169" y="5421"/>
                    <a:pt x="4180" y="5391"/>
                    <a:pt x="4159" y="5371"/>
                  </a:cubicBezTo>
                  <a:lnTo>
                    <a:pt x="92" y="22"/>
                  </a:lnTo>
                  <a:cubicBezTo>
                    <a:pt x="80" y="10"/>
                    <a:pt x="63" y="1"/>
                    <a:pt x="4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46;p58">
              <a:extLst>
                <a:ext uri="{FF2B5EF4-FFF2-40B4-BE49-F238E27FC236}">
                  <a16:creationId xmlns:a16="http://schemas.microsoft.com/office/drawing/2014/main" id="{3F7C9B25-CDAF-45D9-A48C-0742F1044606}"/>
                </a:ext>
              </a:extLst>
            </p:cNvPr>
            <p:cNvSpPr/>
            <p:nvPr/>
          </p:nvSpPr>
          <p:spPr>
            <a:xfrm>
              <a:off x="4594102" y="1952196"/>
              <a:ext cx="49098" cy="164003"/>
            </a:xfrm>
            <a:custGeom>
              <a:avLst/>
              <a:gdLst/>
              <a:ahLst/>
              <a:cxnLst/>
              <a:rect l="l" t="t" r="r" b="b"/>
              <a:pathLst>
                <a:path w="814" h="2719" extrusionOk="0">
                  <a:moveTo>
                    <a:pt x="52" y="0"/>
                  </a:moveTo>
                  <a:cubicBezTo>
                    <a:pt x="41" y="0"/>
                    <a:pt x="30" y="5"/>
                    <a:pt x="21" y="14"/>
                  </a:cubicBezTo>
                  <a:cubicBezTo>
                    <a:pt x="0" y="25"/>
                    <a:pt x="0" y="55"/>
                    <a:pt x="10" y="75"/>
                  </a:cubicBezTo>
                  <a:cubicBezTo>
                    <a:pt x="21" y="86"/>
                    <a:pt x="722" y="1062"/>
                    <a:pt x="701" y="2668"/>
                  </a:cubicBezTo>
                  <a:cubicBezTo>
                    <a:pt x="701" y="2698"/>
                    <a:pt x="722" y="2719"/>
                    <a:pt x="742" y="2719"/>
                  </a:cubicBezTo>
                  <a:cubicBezTo>
                    <a:pt x="773" y="2719"/>
                    <a:pt x="793" y="2698"/>
                    <a:pt x="793" y="2668"/>
                  </a:cubicBezTo>
                  <a:cubicBezTo>
                    <a:pt x="814" y="1021"/>
                    <a:pt x="91" y="25"/>
                    <a:pt x="91" y="25"/>
                  </a:cubicBezTo>
                  <a:cubicBezTo>
                    <a:pt x="80" y="8"/>
                    <a:pt x="66" y="0"/>
                    <a:pt x="5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47;p58">
              <a:extLst>
                <a:ext uri="{FF2B5EF4-FFF2-40B4-BE49-F238E27FC236}">
                  <a16:creationId xmlns:a16="http://schemas.microsoft.com/office/drawing/2014/main" id="{BF95C1A7-1F95-4409-91F1-52DA400AC21B}"/>
                </a:ext>
              </a:extLst>
            </p:cNvPr>
            <p:cNvSpPr/>
            <p:nvPr/>
          </p:nvSpPr>
          <p:spPr>
            <a:xfrm>
              <a:off x="4628423" y="1936514"/>
              <a:ext cx="38664" cy="98740"/>
            </a:xfrm>
            <a:custGeom>
              <a:avLst/>
              <a:gdLst/>
              <a:ahLst/>
              <a:cxnLst/>
              <a:rect l="l" t="t" r="r" b="b"/>
              <a:pathLst>
                <a:path w="641" h="1637" extrusionOk="0">
                  <a:moveTo>
                    <a:pt x="245" y="0"/>
                  </a:moveTo>
                  <a:cubicBezTo>
                    <a:pt x="214" y="10"/>
                    <a:pt x="204" y="41"/>
                    <a:pt x="214" y="61"/>
                  </a:cubicBezTo>
                  <a:cubicBezTo>
                    <a:pt x="214" y="71"/>
                    <a:pt x="529" y="1098"/>
                    <a:pt x="21" y="1555"/>
                  </a:cubicBezTo>
                  <a:cubicBezTo>
                    <a:pt x="1" y="1576"/>
                    <a:pt x="1" y="1607"/>
                    <a:pt x="10" y="1627"/>
                  </a:cubicBezTo>
                  <a:cubicBezTo>
                    <a:pt x="21" y="1637"/>
                    <a:pt x="31" y="1637"/>
                    <a:pt x="51" y="1637"/>
                  </a:cubicBezTo>
                  <a:cubicBezTo>
                    <a:pt x="62" y="1637"/>
                    <a:pt x="71" y="1637"/>
                    <a:pt x="82" y="1627"/>
                  </a:cubicBezTo>
                  <a:cubicBezTo>
                    <a:pt x="641" y="1128"/>
                    <a:pt x="315" y="81"/>
                    <a:pt x="295" y="30"/>
                  </a:cubicBezTo>
                  <a:cubicBezTo>
                    <a:pt x="295" y="10"/>
                    <a:pt x="265" y="0"/>
                    <a:pt x="24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48;p58">
              <a:extLst>
                <a:ext uri="{FF2B5EF4-FFF2-40B4-BE49-F238E27FC236}">
                  <a16:creationId xmlns:a16="http://schemas.microsoft.com/office/drawing/2014/main" id="{9A79DF6D-0220-4AE7-A703-F2588C099A95}"/>
                </a:ext>
              </a:extLst>
            </p:cNvPr>
            <p:cNvSpPr/>
            <p:nvPr/>
          </p:nvSpPr>
          <p:spPr>
            <a:xfrm>
              <a:off x="4490418" y="2036158"/>
              <a:ext cx="150914" cy="81308"/>
            </a:xfrm>
            <a:custGeom>
              <a:avLst/>
              <a:gdLst/>
              <a:ahLst/>
              <a:cxnLst/>
              <a:rect l="l" t="t" r="r" b="b"/>
              <a:pathLst>
                <a:path w="2502" h="1348" extrusionOk="0">
                  <a:moveTo>
                    <a:pt x="55" y="0"/>
                  </a:moveTo>
                  <a:cubicBezTo>
                    <a:pt x="44" y="0"/>
                    <a:pt x="31" y="5"/>
                    <a:pt x="21" y="16"/>
                  </a:cubicBezTo>
                  <a:cubicBezTo>
                    <a:pt x="0" y="25"/>
                    <a:pt x="0" y="56"/>
                    <a:pt x="11" y="77"/>
                  </a:cubicBezTo>
                  <a:cubicBezTo>
                    <a:pt x="21" y="86"/>
                    <a:pt x="834" y="1012"/>
                    <a:pt x="2441" y="1347"/>
                  </a:cubicBezTo>
                  <a:lnTo>
                    <a:pt x="2451" y="1347"/>
                  </a:lnTo>
                  <a:cubicBezTo>
                    <a:pt x="2472" y="1347"/>
                    <a:pt x="2492" y="1337"/>
                    <a:pt x="2502" y="1317"/>
                  </a:cubicBezTo>
                  <a:cubicBezTo>
                    <a:pt x="2502" y="1286"/>
                    <a:pt x="2492" y="1266"/>
                    <a:pt x="2461" y="1256"/>
                  </a:cubicBezTo>
                  <a:cubicBezTo>
                    <a:pt x="885" y="920"/>
                    <a:pt x="92" y="25"/>
                    <a:pt x="82" y="16"/>
                  </a:cubicBezTo>
                  <a:cubicBezTo>
                    <a:pt x="77" y="5"/>
                    <a:pt x="6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49;p58">
              <a:extLst>
                <a:ext uri="{FF2B5EF4-FFF2-40B4-BE49-F238E27FC236}">
                  <a16:creationId xmlns:a16="http://schemas.microsoft.com/office/drawing/2014/main" id="{A9A21BDC-18C1-46CE-970C-6F4CF348D3A6}"/>
                </a:ext>
              </a:extLst>
            </p:cNvPr>
            <p:cNvSpPr/>
            <p:nvPr/>
          </p:nvSpPr>
          <p:spPr>
            <a:xfrm>
              <a:off x="4464662" y="2078078"/>
              <a:ext cx="100067" cy="24067"/>
            </a:xfrm>
            <a:custGeom>
              <a:avLst/>
              <a:gdLst/>
              <a:ahLst/>
              <a:cxnLst/>
              <a:rect l="l" t="t" r="r" b="b"/>
              <a:pathLst>
                <a:path w="1659" h="399" extrusionOk="0">
                  <a:moveTo>
                    <a:pt x="55" y="1"/>
                  </a:moveTo>
                  <a:cubicBezTo>
                    <a:pt x="40" y="1"/>
                    <a:pt x="23" y="9"/>
                    <a:pt x="11" y="22"/>
                  </a:cubicBezTo>
                  <a:cubicBezTo>
                    <a:pt x="0" y="53"/>
                    <a:pt x="11" y="73"/>
                    <a:pt x="31" y="93"/>
                  </a:cubicBezTo>
                  <a:cubicBezTo>
                    <a:pt x="61" y="103"/>
                    <a:pt x="560" y="398"/>
                    <a:pt x="1058" y="398"/>
                  </a:cubicBezTo>
                  <a:cubicBezTo>
                    <a:pt x="1261" y="398"/>
                    <a:pt x="1465" y="347"/>
                    <a:pt x="1638" y="225"/>
                  </a:cubicBezTo>
                  <a:cubicBezTo>
                    <a:pt x="1658" y="215"/>
                    <a:pt x="1658" y="184"/>
                    <a:pt x="1648" y="164"/>
                  </a:cubicBezTo>
                  <a:cubicBezTo>
                    <a:pt x="1635" y="152"/>
                    <a:pt x="1619" y="143"/>
                    <a:pt x="1604" y="143"/>
                  </a:cubicBezTo>
                  <a:cubicBezTo>
                    <a:pt x="1594" y="143"/>
                    <a:pt x="1585" y="146"/>
                    <a:pt x="1577" y="154"/>
                  </a:cubicBezTo>
                  <a:cubicBezTo>
                    <a:pt x="1426" y="261"/>
                    <a:pt x="1249" y="300"/>
                    <a:pt x="1071" y="300"/>
                  </a:cubicBezTo>
                  <a:cubicBezTo>
                    <a:pt x="586" y="300"/>
                    <a:pt x="89" y="12"/>
                    <a:pt x="82" y="12"/>
                  </a:cubicBezTo>
                  <a:cubicBezTo>
                    <a:pt x="74" y="4"/>
                    <a:pt x="65"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517;p36">
            <a:extLst>
              <a:ext uri="{FF2B5EF4-FFF2-40B4-BE49-F238E27FC236}">
                <a16:creationId xmlns:a16="http://schemas.microsoft.com/office/drawing/2014/main" id="{22DD08E4-B225-4971-A53F-432786A8B098}"/>
              </a:ext>
            </a:extLst>
          </p:cNvPr>
          <p:cNvSpPr txBox="1">
            <a:spLocks/>
          </p:cNvSpPr>
          <p:nvPr/>
        </p:nvSpPr>
        <p:spPr>
          <a:xfrm>
            <a:off x="1266694" y="993413"/>
            <a:ext cx="3375644" cy="28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r>
              <a:rPr lang="en-US" sz="3600" dirty="0">
                <a:solidFill>
                  <a:schemeClr val="bg2"/>
                </a:solidFill>
              </a:rPr>
              <a:t>Leaf vein pattern shelter</a:t>
            </a:r>
          </a:p>
        </p:txBody>
      </p:sp>
      <p:sp>
        <p:nvSpPr>
          <p:cNvPr id="143" name="Google Shape;518;p36">
            <a:extLst>
              <a:ext uri="{FF2B5EF4-FFF2-40B4-BE49-F238E27FC236}">
                <a16:creationId xmlns:a16="http://schemas.microsoft.com/office/drawing/2014/main" id="{806A63BE-7657-44C5-BE63-5321761585B8}"/>
              </a:ext>
            </a:extLst>
          </p:cNvPr>
          <p:cNvSpPr txBox="1">
            <a:spLocks/>
          </p:cNvSpPr>
          <p:nvPr/>
        </p:nvSpPr>
        <p:spPr>
          <a:xfrm>
            <a:off x="1015355" y="2220083"/>
            <a:ext cx="3544456" cy="7977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285750" indent="-285750"/>
            <a:r>
              <a:rPr lang="en-US" sz="1600" dirty="0">
                <a:latin typeface="Arial Narrow" panose="020B0606020202030204" pitchFamily="34" charset="0"/>
              </a:rPr>
              <a:t>The decoration of leaf vein pattern gives user a sense of </a:t>
            </a:r>
            <a:r>
              <a:rPr lang="en-US" sz="1600" b="1" dirty="0">
                <a:latin typeface="Arial Narrow" panose="020B0606020202030204" pitchFamily="34" charset="0"/>
              </a:rPr>
              <a:t>nature</a:t>
            </a:r>
            <a:r>
              <a:rPr lang="en-US" sz="1600" dirty="0">
                <a:latin typeface="Arial Narrow" panose="020B0606020202030204" pitchFamily="34" charset="0"/>
              </a:rPr>
              <a:t> visually</a:t>
            </a:r>
          </a:p>
          <a:p>
            <a:pPr marL="285750" indent="-285750"/>
            <a:endParaRPr lang="en-US" sz="1600" dirty="0">
              <a:latin typeface="Arial Narrow" panose="020B0606020202030204" pitchFamily="34" charset="0"/>
            </a:endParaRPr>
          </a:p>
          <a:p>
            <a:pPr marL="285750" indent="-285750"/>
            <a:r>
              <a:rPr lang="en-US" sz="1600" dirty="0">
                <a:latin typeface="Arial Narrow" panose="020B0606020202030204" pitchFamily="34" charset="0"/>
              </a:rPr>
              <a:t>It also served as </a:t>
            </a:r>
            <a:r>
              <a:rPr lang="en-US" sz="1600" b="1" dirty="0">
                <a:latin typeface="Arial Narrow" panose="020B0606020202030204" pitchFamily="34" charset="0"/>
              </a:rPr>
              <a:t>drainage,</a:t>
            </a:r>
            <a:r>
              <a:rPr lang="en-US" sz="1600" dirty="0">
                <a:latin typeface="Arial Narrow" panose="020B0606020202030204" pitchFamily="34" charset="0"/>
              </a:rPr>
              <a:t> as in </a:t>
            </a:r>
            <a:r>
              <a:rPr lang="en-US" sz="1600" b="1" dirty="0">
                <a:latin typeface="Arial Narrow" panose="020B0606020202030204" pitchFamily="34" charset="0"/>
              </a:rPr>
              <a:t>directing</a:t>
            </a:r>
            <a:r>
              <a:rPr lang="en-US" sz="1600" dirty="0">
                <a:latin typeface="Arial Narrow" panose="020B0606020202030204" pitchFamily="34" charset="0"/>
              </a:rPr>
              <a:t> the flow of rain  </a:t>
            </a:r>
          </a:p>
        </p:txBody>
      </p:sp>
      <p:pic>
        <p:nvPicPr>
          <p:cNvPr id="129" name="图片 128">
            <a:extLst>
              <a:ext uri="{FF2B5EF4-FFF2-40B4-BE49-F238E27FC236}">
                <a16:creationId xmlns:a16="http://schemas.microsoft.com/office/drawing/2014/main" id="{78F59D73-034D-4222-9DE0-AE0DDA4E74E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63564" y1="64981" x2="64161" y2="64801"/>
                        <a14:foregroundMark x1="60250" y1="67196" x2="59722" y2="67708"/>
                        <a14:backgroundMark x1="78241" y1="44861" x2="54167" y2="69931"/>
                        <a14:backgroundMark x1="54167" y1="69931" x2="54167" y2="69931"/>
                        <a14:backgroundMark x1="83426" y1="47292" x2="63796" y2="73333"/>
                        <a14:backgroundMark x1="76481" y1="53333" x2="58889" y2="66389"/>
                        <a14:backgroundMark x1="58889" y1="66389" x2="74444" y2="54792"/>
                        <a14:backgroundMark x1="74444" y1="54792" x2="65000" y2="69514"/>
                        <a14:backgroundMark x1="65000" y1="69514" x2="65000" y2="70208"/>
                        <a14:backgroundMark x1="73148" y1="50833" x2="63519" y2="59514"/>
                        <a14:backgroundMark x1="63519" y1="59514" x2="70000" y2="71944"/>
                        <a14:backgroundMark x1="70000" y1="71944" x2="91296" y2="54931"/>
                        <a14:backgroundMark x1="91296" y1="54931" x2="75093" y2="50278"/>
                        <a14:backgroundMark x1="75093" y1="50278" x2="73889" y2="50347"/>
                        <a14:backgroundMark x1="73333" y1="49514" x2="73426" y2="61042"/>
                        <a14:backgroundMark x1="73426" y1="61042" x2="75833" y2="48264"/>
                        <a14:backgroundMark x1="75833" y1="48264" x2="72315" y2="50208"/>
                        <a14:backgroundMark x1="76111" y1="51250" x2="76111" y2="62847"/>
                        <a14:backgroundMark x1="78056" y1="48125" x2="77500" y2="59375"/>
                        <a14:backgroundMark x1="75648" y1="48750" x2="83611" y2="55833"/>
                      </a14:backgroundRemoval>
                    </a14:imgEffect>
                  </a14:imgLayer>
                </a14:imgProps>
              </a:ext>
            </a:extLst>
          </a:blip>
          <a:srcRect l="11571" t="12851" r="9253" b="20576"/>
          <a:stretch/>
        </p:blipFill>
        <p:spPr>
          <a:xfrm>
            <a:off x="6619550" y="1177551"/>
            <a:ext cx="1342870" cy="1505487"/>
          </a:xfrm>
          <a:prstGeom prst="rect">
            <a:avLst/>
          </a:prstGeom>
        </p:spPr>
      </p:pic>
      <p:pic>
        <p:nvPicPr>
          <p:cNvPr id="131" name="图片 130">
            <a:extLst>
              <a:ext uri="{FF2B5EF4-FFF2-40B4-BE49-F238E27FC236}">
                <a16:creationId xmlns:a16="http://schemas.microsoft.com/office/drawing/2014/main" id="{57AA795D-83AE-4C35-A0F7-8DE66B7D2651}"/>
              </a:ext>
            </a:extLst>
          </p:cNvPr>
          <p:cNvPicPr>
            <a:picLocks noChangeAspect="1"/>
          </p:cNvPicPr>
          <p:nvPr/>
        </p:nvPicPr>
        <p:blipFill rotWithShape="1">
          <a:blip r:embed="rId6"/>
          <a:srcRect l="5722" r="58741" b="54528"/>
          <a:stretch/>
        </p:blipFill>
        <p:spPr>
          <a:xfrm>
            <a:off x="5061629" y="530065"/>
            <a:ext cx="2162668" cy="2074383"/>
          </a:xfrm>
          <a:prstGeom prst="rect">
            <a:avLst/>
          </a:prstGeom>
        </p:spPr>
      </p:pic>
    </p:spTree>
    <p:extLst>
      <p:ext uri="{BB962C8B-B14F-4D97-AF65-F5344CB8AC3E}">
        <p14:creationId xmlns:p14="http://schemas.microsoft.com/office/powerpoint/2010/main" val="199305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a:extLst>
              <a:ext uri="{FF2B5EF4-FFF2-40B4-BE49-F238E27FC236}">
                <a16:creationId xmlns:a16="http://schemas.microsoft.com/office/drawing/2014/main" id="{4857B601-1829-4938-A4F8-68C45A152BC7}"/>
              </a:ext>
            </a:extLst>
          </p:cNvPr>
          <p:cNvSpPr/>
          <p:nvPr/>
        </p:nvSpPr>
        <p:spPr>
          <a:xfrm>
            <a:off x="1555977" y="2318450"/>
            <a:ext cx="2611090" cy="2532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129" name="矩形 128">
            <a:extLst>
              <a:ext uri="{FF2B5EF4-FFF2-40B4-BE49-F238E27FC236}">
                <a16:creationId xmlns:a16="http://schemas.microsoft.com/office/drawing/2014/main" id="{5732B264-FB6C-450E-862E-305E68F9BC59}"/>
              </a:ext>
            </a:extLst>
          </p:cNvPr>
          <p:cNvSpPr/>
          <p:nvPr/>
        </p:nvSpPr>
        <p:spPr>
          <a:xfrm>
            <a:off x="1343179" y="512222"/>
            <a:ext cx="2611090" cy="16598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nvGrpSpPr>
          <p:cNvPr id="13" name="Google Shape;2034;p58">
            <a:extLst>
              <a:ext uri="{FF2B5EF4-FFF2-40B4-BE49-F238E27FC236}">
                <a16:creationId xmlns:a16="http://schemas.microsoft.com/office/drawing/2014/main" id="{5050E52E-0813-4B69-B6FF-6292B134332F}"/>
              </a:ext>
            </a:extLst>
          </p:cNvPr>
          <p:cNvGrpSpPr/>
          <p:nvPr/>
        </p:nvGrpSpPr>
        <p:grpSpPr>
          <a:xfrm>
            <a:off x="-471918" y="2260757"/>
            <a:ext cx="1080639" cy="2882743"/>
            <a:chOff x="4219354" y="1571293"/>
            <a:chExt cx="1080639" cy="2882743"/>
          </a:xfrm>
        </p:grpSpPr>
        <p:sp>
          <p:nvSpPr>
            <p:cNvPr id="14" name="Google Shape;2035;p58">
              <a:extLst>
                <a:ext uri="{FF2B5EF4-FFF2-40B4-BE49-F238E27FC236}">
                  <a16:creationId xmlns:a16="http://schemas.microsoft.com/office/drawing/2014/main" id="{6F764DD2-7837-427F-95D4-1029359F422E}"/>
                </a:ext>
              </a:extLst>
            </p:cNvPr>
            <p:cNvSpPr/>
            <p:nvPr/>
          </p:nvSpPr>
          <p:spPr>
            <a:xfrm>
              <a:off x="4410679" y="3633419"/>
              <a:ext cx="665483" cy="665483"/>
            </a:xfrm>
            <a:custGeom>
              <a:avLst/>
              <a:gdLst/>
              <a:ahLst/>
              <a:cxnLst/>
              <a:rect l="l" t="t" r="r" b="b"/>
              <a:pathLst>
                <a:path w="11033" h="11033" extrusionOk="0">
                  <a:moveTo>
                    <a:pt x="5512" y="1"/>
                  </a:moveTo>
                  <a:cubicBezTo>
                    <a:pt x="2472" y="1"/>
                    <a:pt x="1" y="2472"/>
                    <a:pt x="1" y="5511"/>
                  </a:cubicBezTo>
                  <a:cubicBezTo>
                    <a:pt x="1" y="8562"/>
                    <a:pt x="2472" y="11033"/>
                    <a:pt x="5512" y="11033"/>
                  </a:cubicBezTo>
                  <a:cubicBezTo>
                    <a:pt x="8562" y="11033"/>
                    <a:pt x="11033" y="8562"/>
                    <a:pt x="11033" y="5511"/>
                  </a:cubicBezTo>
                  <a:cubicBezTo>
                    <a:pt x="11033" y="2472"/>
                    <a:pt x="8562" y="1"/>
                    <a:pt x="5512" y="1"/>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36;p58">
              <a:extLst>
                <a:ext uri="{FF2B5EF4-FFF2-40B4-BE49-F238E27FC236}">
                  <a16:creationId xmlns:a16="http://schemas.microsoft.com/office/drawing/2014/main" id="{3E854BB6-358C-4F11-83E6-6976E4918950}"/>
                </a:ext>
              </a:extLst>
            </p:cNvPr>
            <p:cNvSpPr/>
            <p:nvPr/>
          </p:nvSpPr>
          <p:spPr>
            <a:xfrm>
              <a:off x="4827709" y="3672082"/>
              <a:ext cx="248448" cy="493156"/>
            </a:xfrm>
            <a:custGeom>
              <a:avLst/>
              <a:gdLst/>
              <a:ahLst/>
              <a:cxnLst/>
              <a:rect l="l" t="t" r="r" b="b"/>
              <a:pathLst>
                <a:path w="4119" h="8176" extrusionOk="0">
                  <a:moveTo>
                    <a:pt x="1170" y="0"/>
                  </a:moveTo>
                  <a:cubicBezTo>
                    <a:pt x="794" y="498"/>
                    <a:pt x="529" y="1078"/>
                    <a:pt x="387" y="1718"/>
                  </a:cubicBezTo>
                  <a:cubicBezTo>
                    <a:pt x="1" y="3559"/>
                    <a:pt x="662" y="5715"/>
                    <a:pt x="1862" y="7138"/>
                  </a:cubicBezTo>
                  <a:cubicBezTo>
                    <a:pt x="2207" y="7534"/>
                    <a:pt x="2594" y="7880"/>
                    <a:pt x="3021" y="8175"/>
                  </a:cubicBezTo>
                  <a:cubicBezTo>
                    <a:pt x="3712" y="7260"/>
                    <a:pt x="4119" y="6111"/>
                    <a:pt x="4119" y="4870"/>
                  </a:cubicBezTo>
                  <a:cubicBezTo>
                    <a:pt x="4119" y="2756"/>
                    <a:pt x="2929" y="925"/>
                    <a:pt x="1170" y="0"/>
                  </a:cubicBezTo>
                  <a:close/>
                </a:path>
              </a:pathLst>
            </a:custGeom>
            <a:solidFill>
              <a:srgbClr val="1E1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37;p58">
              <a:extLst>
                <a:ext uri="{FF2B5EF4-FFF2-40B4-BE49-F238E27FC236}">
                  <a16:creationId xmlns:a16="http://schemas.microsoft.com/office/drawing/2014/main" id="{23DC26AB-DBC8-4265-B2BC-2BFC1B22029F}"/>
                </a:ext>
              </a:extLst>
            </p:cNvPr>
            <p:cNvSpPr/>
            <p:nvPr/>
          </p:nvSpPr>
          <p:spPr>
            <a:xfrm>
              <a:off x="4573836" y="3366033"/>
              <a:ext cx="370470" cy="311600"/>
            </a:xfrm>
            <a:custGeom>
              <a:avLst/>
              <a:gdLst/>
              <a:ahLst/>
              <a:cxnLst/>
              <a:rect l="l" t="t" r="r" b="b"/>
              <a:pathLst>
                <a:path w="6142" h="5166" extrusionOk="0">
                  <a:moveTo>
                    <a:pt x="824" y="0"/>
                  </a:moveTo>
                  <a:cubicBezTo>
                    <a:pt x="316" y="549"/>
                    <a:pt x="0" y="1292"/>
                    <a:pt x="0" y="2095"/>
                  </a:cubicBezTo>
                  <a:cubicBezTo>
                    <a:pt x="0" y="3793"/>
                    <a:pt x="1373" y="5166"/>
                    <a:pt x="3071" y="5166"/>
                  </a:cubicBezTo>
                  <a:cubicBezTo>
                    <a:pt x="4759" y="5166"/>
                    <a:pt x="6141" y="3793"/>
                    <a:pt x="6141" y="2095"/>
                  </a:cubicBezTo>
                  <a:cubicBezTo>
                    <a:pt x="6141" y="1292"/>
                    <a:pt x="5827" y="549"/>
                    <a:pt x="5308" y="0"/>
                  </a:cubicBezTo>
                  <a:close/>
                </a:path>
              </a:pathLst>
            </a:custGeom>
            <a:solidFill>
              <a:srgbClr val="EF4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38;p58">
              <a:extLst>
                <a:ext uri="{FF2B5EF4-FFF2-40B4-BE49-F238E27FC236}">
                  <a16:creationId xmlns:a16="http://schemas.microsoft.com/office/drawing/2014/main" id="{3FE99D06-4386-4277-AF03-2D6F2C7B7393}"/>
                </a:ext>
              </a:extLst>
            </p:cNvPr>
            <p:cNvSpPr/>
            <p:nvPr/>
          </p:nvSpPr>
          <p:spPr>
            <a:xfrm>
              <a:off x="4558515" y="4301312"/>
              <a:ext cx="384584" cy="8625"/>
            </a:xfrm>
            <a:custGeom>
              <a:avLst/>
              <a:gdLst/>
              <a:ahLst/>
              <a:cxnLst/>
              <a:rect l="l" t="t" r="r" b="b"/>
              <a:pathLst>
                <a:path w="6376" h="143" extrusionOk="0">
                  <a:moveTo>
                    <a:pt x="71" y="0"/>
                  </a:moveTo>
                  <a:cubicBezTo>
                    <a:pt x="31" y="0"/>
                    <a:pt x="0" y="31"/>
                    <a:pt x="0" y="71"/>
                  </a:cubicBezTo>
                  <a:cubicBezTo>
                    <a:pt x="0" y="112"/>
                    <a:pt x="31" y="143"/>
                    <a:pt x="71" y="143"/>
                  </a:cubicBezTo>
                  <a:lnTo>
                    <a:pt x="6304" y="143"/>
                  </a:lnTo>
                  <a:cubicBezTo>
                    <a:pt x="6345" y="143"/>
                    <a:pt x="6375" y="112"/>
                    <a:pt x="6375" y="71"/>
                  </a:cubicBezTo>
                  <a:cubicBezTo>
                    <a:pt x="6375" y="31"/>
                    <a:pt x="6345" y="0"/>
                    <a:pt x="6304"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39;p58">
              <a:extLst>
                <a:ext uri="{FF2B5EF4-FFF2-40B4-BE49-F238E27FC236}">
                  <a16:creationId xmlns:a16="http://schemas.microsoft.com/office/drawing/2014/main" id="{D0955C28-0679-4365-8209-CD0302CF3ACE}"/>
                </a:ext>
              </a:extLst>
            </p:cNvPr>
            <p:cNvSpPr/>
            <p:nvPr/>
          </p:nvSpPr>
          <p:spPr>
            <a:xfrm>
              <a:off x="4627819" y="4301312"/>
              <a:ext cx="8625" cy="152724"/>
            </a:xfrm>
            <a:custGeom>
              <a:avLst/>
              <a:gdLst/>
              <a:ahLst/>
              <a:cxnLst/>
              <a:rect l="l" t="t" r="r" b="b"/>
              <a:pathLst>
                <a:path w="143" h="2532" extrusionOk="0">
                  <a:moveTo>
                    <a:pt x="72" y="0"/>
                  </a:moveTo>
                  <a:cubicBezTo>
                    <a:pt x="31" y="0"/>
                    <a:pt x="0" y="31"/>
                    <a:pt x="0" y="71"/>
                  </a:cubicBezTo>
                  <a:lnTo>
                    <a:pt x="0" y="2461"/>
                  </a:lnTo>
                  <a:cubicBezTo>
                    <a:pt x="0" y="2502"/>
                    <a:pt x="31" y="2532"/>
                    <a:pt x="72" y="2532"/>
                  </a:cubicBezTo>
                  <a:cubicBezTo>
                    <a:pt x="112" y="2532"/>
                    <a:pt x="142" y="2502"/>
                    <a:pt x="142" y="2461"/>
                  </a:cubicBezTo>
                  <a:lnTo>
                    <a:pt x="142" y="71"/>
                  </a:lnTo>
                  <a:cubicBezTo>
                    <a:pt x="142"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40;p58">
              <a:extLst>
                <a:ext uri="{FF2B5EF4-FFF2-40B4-BE49-F238E27FC236}">
                  <a16:creationId xmlns:a16="http://schemas.microsoft.com/office/drawing/2014/main" id="{3E882AE3-0536-419A-84FB-9A0CBACFFC52}"/>
                </a:ext>
              </a:extLst>
            </p:cNvPr>
            <p:cNvSpPr/>
            <p:nvPr/>
          </p:nvSpPr>
          <p:spPr>
            <a:xfrm>
              <a:off x="4845503" y="4301312"/>
              <a:ext cx="8686" cy="152724"/>
            </a:xfrm>
            <a:custGeom>
              <a:avLst/>
              <a:gdLst/>
              <a:ahLst/>
              <a:cxnLst/>
              <a:rect l="l" t="t" r="r" b="b"/>
              <a:pathLst>
                <a:path w="144" h="2532" extrusionOk="0">
                  <a:moveTo>
                    <a:pt x="72" y="0"/>
                  </a:moveTo>
                  <a:cubicBezTo>
                    <a:pt x="31" y="0"/>
                    <a:pt x="1" y="31"/>
                    <a:pt x="1" y="71"/>
                  </a:cubicBezTo>
                  <a:lnTo>
                    <a:pt x="1" y="2461"/>
                  </a:lnTo>
                  <a:cubicBezTo>
                    <a:pt x="1" y="2502"/>
                    <a:pt x="31" y="2532"/>
                    <a:pt x="72" y="2532"/>
                  </a:cubicBezTo>
                  <a:cubicBezTo>
                    <a:pt x="112" y="2532"/>
                    <a:pt x="143" y="2502"/>
                    <a:pt x="143" y="2461"/>
                  </a:cubicBezTo>
                  <a:lnTo>
                    <a:pt x="143" y="71"/>
                  </a:lnTo>
                  <a:cubicBezTo>
                    <a:pt x="143" y="31"/>
                    <a:pt x="112" y="0"/>
                    <a:pt x="72" y="0"/>
                  </a:cubicBezTo>
                  <a:close/>
                </a:path>
              </a:pathLst>
            </a:custGeom>
            <a:solidFill>
              <a:srgbClr val="2D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41;p58">
              <a:extLst>
                <a:ext uri="{FF2B5EF4-FFF2-40B4-BE49-F238E27FC236}">
                  <a16:creationId xmlns:a16="http://schemas.microsoft.com/office/drawing/2014/main" id="{2E55F78C-21BD-4B37-B1F2-E6FAB40F01A7}"/>
                </a:ext>
              </a:extLst>
            </p:cNvPr>
            <p:cNvSpPr/>
            <p:nvPr/>
          </p:nvSpPr>
          <p:spPr>
            <a:xfrm>
              <a:off x="4750444" y="3115233"/>
              <a:ext cx="299959" cy="180952"/>
            </a:xfrm>
            <a:custGeom>
              <a:avLst/>
              <a:gdLst/>
              <a:ahLst/>
              <a:cxnLst/>
              <a:rect l="l" t="t" r="r" b="b"/>
              <a:pathLst>
                <a:path w="4973" h="3000" extrusionOk="0">
                  <a:moveTo>
                    <a:pt x="3082" y="0"/>
                  </a:moveTo>
                  <a:lnTo>
                    <a:pt x="1" y="2999"/>
                  </a:lnTo>
                  <a:lnTo>
                    <a:pt x="4007" y="2999"/>
                  </a:lnTo>
                  <a:cubicBezTo>
                    <a:pt x="4973" y="498"/>
                    <a:pt x="3082" y="0"/>
                    <a:pt x="308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42;p58">
              <a:extLst>
                <a:ext uri="{FF2B5EF4-FFF2-40B4-BE49-F238E27FC236}">
                  <a16:creationId xmlns:a16="http://schemas.microsoft.com/office/drawing/2014/main" id="{2319C3D7-1CB4-4785-973D-54D0A7A84155}"/>
                </a:ext>
              </a:extLst>
            </p:cNvPr>
            <p:cNvSpPr/>
            <p:nvPr/>
          </p:nvSpPr>
          <p:spPr>
            <a:xfrm>
              <a:off x="4920959" y="3122592"/>
              <a:ext cx="163159" cy="148441"/>
            </a:xfrm>
            <a:custGeom>
              <a:avLst/>
              <a:gdLst/>
              <a:ahLst/>
              <a:cxnLst/>
              <a:rect l="l" t="t" r="r" b="b"/>
              <a:pathLst>
                <a:path w="2705" h="2461" extrusionOk="0">
                  <a:moveTo>
                    <a:pt x="1353" y="0"/>
                  </a:moveTo>
                  <a:cubicBezTo>
                    <a:pt x="1040" y="0"/>
                    <a:pt x="727" y="122"/>
                    <a:pt x="488" y="366"/>
                  </a:cubicBezTo>
                  <a:cubicBezTo>
                    <a:pt x="0" y="844"/>
                    <a:pt x="0" y="1617"/>
                    <a:pt x="488" y="2095"/>
                  </a:cubicBezTo>
                  <a:cubicBezTo>
                    <a:pt x="727" y="2339"/>
                    <a:pt x="1040" y="2461"/>
                    <a:pt x="1353" y="2461"/>
                  </a:cubicBezTo>
                  <a:cubicBezTo>
                    <a:pt x="1665" y="2461"/>
                    <a:pt x="1978" y="2339"/>
                    <a:pt x="2217" y="2095"/>
                  </a:cubicBezTo>
                  <a:cubicBezTo>
                    <a:pt x="2705" y="1617"/>
                    <a:pt x="2705" y="844"/>
                    <a:pt x="2217" y="366"/>
                  </a:cubicBezTo>
                  <a:cubicBezTo>
                    <a:pt x="1978" y="122"/>
                    <a:pt x="1665" y="0"/>
                    <a:pt x="13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43;p58">
              <a:extLst>
                <a:ext uri="{FF2B5EF4-FFF2-40B4-BE49-F238E27FC236}">
                  <a16:creationId xmlns:a16="http://schemas.microsoft.com/office/drawing/2014/main" id="{ADFCBE52-D046-4F6B-A0E4-EAC15A86B3F0}"/>
                </a:ext>
              </a:extLst>
            </p:cNvPr>
            <p:cNvSpPr/>
            <p:nvPr/>
          </p:nvSpPr>
          <p:spPr>
            <a:xfrm>
              <a:off x="4757199" y="2800015"/>
              <a:ext cx="460645" cy="277219"/>
            </a:xfrm>
            <a:custGeom>
              <a:avLst/>
              <a:gdLst/>
              <a:ahLst/>
              <a:cxnLst/>
              <a:rect l="l" t="t" r="r" b="b"/>
              <a:pathLst>
                <a:path w="7637" h="4596" extrusionOk="0">
                  <a:moveTo>
                    <a:pt x="4719" y="0"/>
                  </a:moveTo>
                  <a:lnTo>
                    <a:pt x="1" y="4596"/>
                  </a:lnTo>
                  <a:lnTo>
                    <a:pt x="6152" y="4596"/>
                  </a:lnTo>
                  <a:cubicBezTo>
                    <a:pt x="7636" y="762"/>
                    <a:pt x="4719" y="0"/>
                    <a:pt x="471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44;p58">
              <a:extLst>
                <a:ext uri="{FF2B5EF4-FFF2-40B4-BE49-F238E27FC236}">
                  <a16:creationId xmlns:a16="http://schemas.microsoft.com/office/drawing/2014/main" id="{06C1BD05-9CF5-45EE-9BB1-AFF2E3C7F216}"/>
                </a:ext>
              </a:extLst>
            </p:cNvPr>
            <p:cNvSpPr/>
            <p:nvPr/>
          </p:nvSpPr>
          <p:spPr>
            <a:xfrm>
              <a:off x="5030736" y="2811596"/>
              <a:ext cx="226975" cy="226975"/>
            </a:xfrm>
            <a:custGeom>
              <a:avLst/>
              <a:gdLst/>
              <a:ahLst/>
              <a:cxnLst/>
              <a:rect l="l" t="t" r="r" b="b"/>
              <a:pathLst>
                <a:path w="3763" h="3763" extrusionOk="0">
                  <a:moveTo>
                    <a:pt x="1881" y="1"/>
                  </a:moveTo>
                  <a:cubicBezTo>
                    <a:pt x="834" y="1"/>
                    <a:pt x="1" y="845"/>
                    <a:pt x="1" y="1882"/>
                  </a:cubicBezTo>
                  <a:cubicBezTo>
                    <a:pt x="1" y="2919"/>
                    <a:pt x="834" y="3763"/>
                    <a:pt x="1881" y="3763"/>
                  </a:cubicBezTo>
                  <a:cubicBezTo>
                    <a:pt x="2918" y="3763"/>
                    <a:pt x="3763" y="2919"/>
                    <a:pt x="3763" y="1882"/>
                  </a:cubicBezTo>
                  <a:cubicBezTo>
                    <a:pt x="3763"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45;p58">
              <a:extLst>
                <a:ext uri="{FF2B5EF4-FFF2-40B4-BE49-F238E27FC236}">
                  <a16:creationId xmlns:a16="http://schemas.microsoft.com/office/drawing/2014/main" id="{57247238-9739-490B-BE3A-F6CC448EA2B3}"/>
                </a:ext>
              </a:extLst>
            </p:cNvPr>
            <p:cNvSpPr/>
            <p:nvPr/>
          </p:nvSpPr>
          <p:spPr>
            <a:xfrm>
              <a:off x="4752313" y="2459585"/>
              <a:ext cx="504194" cy="303035"/>
            </a:xfrm>
            <a:custGeom>
              <a:avLst/>
              <a:gdLst/>
              <a:ahLst/>
              <a:cxnLst/>
              <a:rect l="l" t="t" r="r" b="b"/>
              <a:pathLst>
                <a:path w="8359" h="5024" extrusionOk="0">
                  <a:moveTo>
                    <a:pt x="5166" y="1"/>
                  </a:moveTo>
                  <a:lnTo>
                    <a:pt x="0" y="5023"/>
                  </a:lnTo>
                  <a:lnTo>
                    <a:pt x="6731" y="5023"/>
                  </a:lnTo>
                  <a:cubicBezTo>
                    <a:pt x="8358" y="834"/>
                    <a:pt x="5166" y="1"/>
                    <a:pt x="516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46;p58">
              <a:extLst>
                <a:ext uri="{FF2B5EF4-FFF2-40B4-BE49-F238E27FC236}">
                  <a16:creationId xmlns:a16="http://schemas.microsoft.com/office/drawing/2014/main" id="{7410DCF9-B506-4E28-AF99-D5C845161CA3}"/>
                </a:ext>
              </a:extLst>
            </p:cNvPr>
            <p:cNvSpPr/>
            <p:nvPr/>
          </p:nvSpPr>
          <p:spPr>
            <a:xfrm>
              <a:off x="5051606" y="2471890"/>
              <a:ext cx="248387" cy="248448"/>
            </a:xfrm>
            <a:custGeom>
              <a:avLst/>
              <a:gdLst/>
              <a:ahLst/>
              <a:cxnLst/>
              <a:rect l="l" t="t" r="r" b="b"/>
              <a:pathLst>
                <a:path w="4118" h="4119" extrusionOk="0">
                  <a:moveTo>
                    <a:pt x="2054" y="0"/>
                  </a:moveTo>
                  <a:cubicBezTo>
                    <a:pt x="915" y="0"/>
                    <a:pt x="0" y="926"/>
                    <a:pt x="0" y="2064"/>
                  </a:cubicBezTo>
                  <a:cubicBezTo>
                    <a:pt x="0" y="3203"/>
                    <a:pt x="915" y="4118"/>
                    <a:pt x="2054" y="4118"/>
                  </a:cubicBezTo>
                  <a:cubicBezTo>
                    <a:pt x="3193" y="4118"/>
                    <a:pt x="4118" y="3203"/>
                    <a:pt x="4118" y="2064"/>
                  </a:cubicBezTo>
                  <a:cubicBezTo>
                    <a:pt x="4118"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47;p58">
              <a:extLst>
                <a:ext uri="{FF2B5EF4-FFF2-40B4-BE49-F238E27FC236}">
                  <a16:creationId xmlns:a16="http://schemas.microsoft.com/office/drawing/2014/main" id="{E1724824-2090-4190-BE21-AF96FA5274BE}"/>
                </a:ext>
              </a:extLst>
            </p:cNvPr>
            <p:cNvSpPr/>
            <p:nvPr/>
          </p:nvSpPr>
          <p:spPr>
            <a:xfrm>
              <a:off x="4468342" y="3115233"/>
              <a:ext cx="300562" cy="180952"/>
            </a:xfrm>
            <a:custGeom>
              <a:avLst/>
              <a:gdLst/>
              <a:ahLst/>
              <a:cxnLst/>
              <a:rect l="l" t="t" r="r" b="b"/>
              <a:pathLst>
                <a:path w="4983" h="3000" extrusionOk="0">
                  <a:moveTo>
                    <a:pt x="1902" y="0"/>
                  </a:moveTo>
                  <a:cubicBezTo>
                    <a:pt x="1902" y="0"/>
                    <a:pt x="0" y="498"/>
                    <a:pt x="967" y="2999"/>
                  </a:cubicBezTo>
                  <a:lnTo>
                    <a:pt x="4983" y="2999"/>
                  </a:lnTo>
                  <a:lnTo>
                    <a:pt x="1902"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48;p58">
              <a:extLst>
                <a:ext uri="{FF2B5EF4-FFF2-40B4-BE49-F238E27FC236}">
                  <a16:creationId xmlns:a16="http://schemas.microsoft.com/office/drawing/2014/main" id="{204876B3-C79F-4713-93BD-E601BFBCD586}"/>
                </a:ext>
              </a:extLst>
            </p:cNvPr>
            <p:cNvSpPr/>
            <p:nvPr/>
          </p:nvSpPr>
          <p:spPr>
            <a:xfrm>
              <a:off x="4435228" y="3122592"/>
              <a:ext cx="162616" cy="148441"/>
            </a:xfrm>
            <a:custGeom>
              <a:avLst/>
              <a:gdLst/>
              <a:ahLst/>
              <a:cxnLst/>
              <a:rect l="l" t="t" r="r" b="b"/>
              <a:pathLst>
                <a:path w="2696" h="2461" extrusionOk="0">
                  <a:moveTo>
                    <a:pt x="1348" y="0"/>
                  </a:moveTo>
                  <a:cubicBezTo>
                    <a:pt x="1033" y="0"/>
                    <a:pt x="717" y="122"/>
                    <a:pt x="479" y="366"/>
                  </a:cubicBezTo>
                  <a:cubicBezTo>
                    <a:pt x="0" y="844"/>
                    <a:pt x="0" y="1617"/>
                    <a:pt x="479" y="2095"/>
                  </a:cubicBezTo>
                  <a:cubicBezTo>
                    <a:pt x="717" y="2339"/>
                    <a:pt x="1033" y="2461"/>
                    <a:pt x="1348" y="2461"/>
                  </a:cubicBezTo>
                  <a:cubicBezTo>
                    <a:pt x="1663" y="2461"/>
                    <a:pt x="1978" y="2339"/>
                    <a:pt x="2217" y="2095"/>
                  </a:cubicBezTo>
                  <a:cubicBezTo>
                    <a:pt x="2695" y="1617"/>
                    <a:pt x="2695" y="844"/>
                    <a:pt x="2217" y="366"/>
                  </a:cubicBezTo>
                  <a:cubicBezTo>
                    <a:pt x="1978" y="122"/>
                    <a:pt x="1663" y="0"/>
                    <a:pt x="13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49;p58">
              <a:extLst>
                <a:ext uri="{FF2B5EF4-FFF2-40B4-BE49-F238E27FC236}">
                  <a16:creationId xmlns:a16="http://schemas.microsoft.com/office/drawing/2014/main" id="{4C89ECE1-D328-4331-905E-9923DB16E0B5}"/>
                </a:ext>
              </a:extLst>
            </p:cNvPr>
            <p:cNvSpPr/>
            <p:nvPr/>
          </p:nvSpPr>
          <p:spPr>
            <a:xfrm>
              <a:off x="4300962" y="2800015"/>
              <a:ext cx="460584" cy="277219"/>
            </a:xfrm>
            <a:custGeom>
              <a:avLst/>
              <a:gdLst/>
              <a:ahLst/>
              <a:cxnLst/>
              <a:rect l="l" t="t" r="r" b="b"/>
              <a:pathLst>
                <a:path w="7636" h="4596" extrusionOk="0">
                  <a:moveTo>
                    <a:pt x="2918" y="0"/>
                  </a:moveTo>
                  <a:cubicBezTo>
                    <a:pt x="2918" y="0"/>
                    <a:pt x="0" y="762"/>
                    <a:pt x="1494" y="4596"/>
                  </a:cubicBezTo>
                  <a:lnTo>
                    <a:pt x="7636" y="4596"/>
                  </a:lnTo>
                  <a:lnTo>
                    <a:pt x="291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0;p58">
              <a:extLst>
                <a:ext uri="{FF2B5EF4-FFF2-40B4-BE49-F238E27FC236}">
                  <a16:creationId xmlns:a16="http://schemas.microsoft.com/office/drawing/2014/main" id="{14F7E97C-9336-497E-B933-25C933D9545F}"/>
                </a:ext>
              </a:extLst>
            </p:cNvPr>
            <p:cNvSpPr/>
            <p:nvPr/>
          </p:nvSpPr>
          <p:spPr>
            <a:xfrm>
              <a:off x="4261696" y="2811596"/>
              <a:ext cx="226975" cy="226975"/>
            </a:xfrm>
            <a:custGeom>
              <a:avLst/>
              <a:gdLst/>
              <a:ahLst/>
              <a:cxnLst/>
              <a:rect l="l" t="t" r="r" b="b"/>
              <a:pathLst>
                <a:path w="3763" h="3763" extrusionOk="0">
                  <a:moveTo>
                    <a:pt x="1881" y="1"/>
                  </a:moveTo>
                  <a:cubicBezTo>
                    <a:pt x="834" y="1"/>
                    <a:pt x="0" y="845"/>
                    <a:pt x="0" y="1882"/>
                  </a:cubicBezTo>
                  <a:cubicBezTo>
                    <a:pt x="0" y="2919"/>
                    <a:pt x="834" y="3763"/>
                    <a:pt x="1881" y="3763"/>
                  </a:cubicBezTo>
                  <a:cubicBezTo>
                    <a:pt x="2918" y="3763"/>
                    <a:pt x="3762" y="2919"/>
                    <a:pt x="3762" y="1882"/>
                  </a:cubicBezTo>
                  <a:cubicBezTo>
                    <a:pt x="3762" y="845"/>
                    <a:pt x="2918" y="1"/>
                    <a:pt x="1881"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51;p58">
              <a:extLst>
                <a:ext uri="{FF2B5EF4-FFF2-40B4-BE49-F238E27FC236}">
                  <a16:creationId xmlns:a16="http://schemas.microsoft.com/office/drawing/2014/main" id="{B714E856-7DA4-41C4-97E0-4915BF945BBA}"/>
                </a:ext>
              </a:extLst>
            </p:cNvPr>
            <p:cNvSpPr/>
            <p:nvPr/>
          </p:nvSpPr>
          <p:spPr>
            <a:xfrm>
              <a:off x="4262902" y="2459585"/>
              <a:ext cx="503530" cy="303035"/>
            </a:xfrm>
            <a:custGeom>
              <a:avLst/>
              <a:gdLst/>
              <a:ahLst/>
              <a:cxnLst/>
              <a:rect l="l" t="t" r="r" b="b"/>
              <a:pathLst>
                <a:path w="8348" h="5024" extrusionOk="0">
                  <a:moveTo>
                    <a:pt x="3183" y="1"/>
                  </a:moveTo>
                  <a:cubicBezTo>
                    <a:pt x="3183" y="1"/>
                    <a:pt x="1" y="834"/>
                    <a:pt x="1628" y="5023"/>
                  </a:cubicBezTo>
                  <a:lnTo>
                    <a:pt x="8348" y="5023"/>
                  </a:lnTo>
                  <a:lnTo>
                    <a:pt x="3183" y="1"/>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52;p58">
              <a:extLst>
                <a:ext uri="{FF2B5EF4-FFF2-40B4-BE49-F238E27FC236}">
                  <a16:creationId xmlns:a16="http://schemas.microsoft.com/office/drawing/2014/main" id="{E6BDD842-0556-400D-AFE1-811F7D5E4A61}"/>
                </a:ext>
              </a:extLst>
            </p:cNvPr>
            <p:cNvSpPr/>
            <p:nvPr/>
          </p:nvSpPr>
          <p:spPr>
            <a:xfrm>
              <a:off x="4219354" y="2471890"/>
              <a:ext cx="248448" cy="248448"/>
            </a:xfrm>
            <a:custGeom>
              <a:avLst/>
              <a:gdLst/>
              <a:ahLst/>
              <a:cxnLst/>
              <a:rect l="l" t="t" r="r" b="b"/>
              <a:pathLst>
                <a:path w="4119" h="4119" extrusionOk="0">
                  <a:moveTo>
                    <a:pt x="2054" y="0"/>
                  </a:moveTo>
                  <a:cubicBezTo>
                    <a:pt x="915" y="0"/>
                    <a:pt x="0" y="926"/>
                    <a:pt x="0" y="2064"/>
                  </a:cubicBezTo>
                  <a:cubicBezTo>
                    <a:pt x="0" y="3203"/>
                    <a:pt x="915" y="4118"/>
                    <a:pt x="2054" y="4118"/>
                  </a:cubicBezTo>
                  <a:cubicBezTo>
                    <a:pt x="3193" y="4118"/>
                    <a:pt x="4119" y="3203"/>
                    <a:pt x="4119" y="2064"/>
                  </a:cubicBezTo>
                  <a:cubicBezTo>
                    <a:pt x="4119" y="926"/>
                    <a:pt x="3193" y="0"/>
                    <a:pt x="205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53;p58">
              <a:extLst>
                <a:ext uri="{FF2B5EF4-FFF2-40B4-BE49-F238E27FC236}">
                  <a16:creationId xmlns:a16="http://schemas.microsoft.com/office/drawing/2014/main" id="{6B147CBC-1E22-45FC-B8DE-8E376FE03C0D}"/>
                </a:ext>
              </a:extLst>
            </p:cNvPr>
            <p:cNvSpPr/>
            <p:nvPr/>
          </p:nvSpPr>
          <p:spPr>
            <a:xfrm>
              <a:off x="4580591" y="2193827"/>
              <a:ext cx="339829" cy="469451"/>
            </a:xfrm>
            <a:custGeom>
              <a:avLst/>
              <a:gdLst/>
              <a:ahLst/>
              <a:cxnLst/>
              <a:rect l="l" t="t" r="r" b="b"/>
              <a:pathLst>
                <a:path w="5634" h="7783" extrusionOk="0">
                  <a:moveTo>
                    <a:pt x="3088" y="1"/>
                  </a:moveTo>
                  <a:cubicBezTo>
                    <a:pt x="1405" y="1"/>
                    <a:pt x="1" y="1478"/>
                    <a:pt x="1" y="1478"/>
                  </a:cubicBezTo>
                  <a:lnTo>
                    <a:pt x="2979" y="7782"/>
                  </a:lnTo>
                  <a:lnTo>
                    <a:pt x="5633" y="1417"/>
                  </a:lnTo>
                  <a:cubicBezTo>
                    <a:pt x="4807" y="357"/>
                    <a:pt x="3914" y="1"/>
                    <a:pt x="308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54;p58">
              <a:extLst>
                <a:ext uri="{FF2B5EF4-FFF2-40B4-BE49-F238E27FC236}">
                  <a16:creationId xmlns:a16="http://schemas.microsoft.com/office/drawing/2014/main" id="{4611F678-20C0-444F-8945-C76872321AA6}"/>
                </a:ext>
              </a:extLst>
            </p:cNvPr>
            <p:cNvSpPr/>
            <p:nvPr/>
          </p:nvSpPr>
          <p:spPr>
            <a:xfrm>
              <a:off x="4605140" y="2076329"/>
              <a:ext cx="285181" cy="252007"/>
            </a:xfrm>
            <a:custGeom>
              <a:avLst/>
              <a:gdLst/>
              <a:ahLst/>
              <a:cxnLst/>
              <a:rect l="l" t="t" r="r" b="b"/>
              <a:pathLst>
                <a:path w="4728" h="4178" extrusionOk="0">
                  <a:moveTo>
                    <a:pt x="2352" y="0"/>
                  </a:moveTo>
                  <a:cubicBezTo>
                    <a:pt x="1516" y="0"/>
                    <a:pt x="729" y="504"/>
                    <a:pt x="417" y="1332"/>
                  </a:cubicBezTo>
                  <a:cubicBezTo>
                    <a:pt x="0" y="2410"/>
                    <a:pt x="529" y="3620"/>
                    <a:pt x="1607" y="4036"/>
                  </a:cubicBezTo>
                  <a:cubicBezTo>
                    <a:pt x="1854" y="4132"/>
                    <a:pt x="2109" y="4178"/>
                    <a:pt x="2359" y="4178"/>
                  </a:cubicBezTo>
                  <a:cubicBezTo>
                    <a:pt x="3198" y="4178"/>
                    <a:pt x="3990" y="3667"/>
                    <a:pt x="4311" y="2837"/>
                  </a:cubicBezTo>
                  <a:cubicBezTo>
                    <a:pt x="4728" y="1759"/>
                    <a:pt x="4189" y="549"/>
                    <a:pt x="3111" y="143"/>
                  </a:cubicBezTo>
                  <a:cubicBezTo>
                    <a:pt x="2862" y="46"/>
                    <a:pt x="2605" y="0"/>
                    <a:pt x="2352"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55;p58">
              <a:extLst>
                <a:ext uri="{FF2B5EF4-FFF2-40B4-BE49-F238E27FC236}">
                  <a16:creationId xmlns:a16="http://schemas.microsoft.com/office/drawing/2014/main" id="{A2094465-9C72-41FC-8635-A02C55AA7DC3}"/>
                </a:ext>
              </a:extLst>
            </p:cNvPr>
            <p:cNvSpPr/>
            <p:nvPr/>
          </p:nvSpPr>
          <p:spPr>
            <a:xfrm>
              <a:off x="4751650" y="2151726"/>
              <a:ext cx="8686" cy="1267090"/>
            </a:xfrm>
            <a:custGeom>
              <a:avLst/>
              <a:gdLst/>
              <a:ahLst/>
              <a:cxnLst/>
              <a:rect l="l" t="t" r="r" b="b"/>
              <a:pathLst>
                <a:path w="144" h="21007" extrusionOk="0">
                  <a:moveTo>
                    <a:pt x="52" y="1"/>
                  </a:moveTo>
                  <a:cubicBezTo>
                    <a:pt x="21" y="1"/>
                    <a:pt x="1" y="31"/>
                    <a:pt x="1" y="62"/>
                  </a:cubicBezTo>
                  <a:lnTo>
                    <a:pt x="42" y="20956"/>
                  </a:lnTo>
                  <a:cubicBezTo>
                    <a:pt x="42" y="20987"/>
                    <a:pt x="62" y="21007"/>
                    <a:pt x="93" y="21007"/>
                  </a:cubicBezTo>
                  <a:cubicBezTo>
                    <a:pt x="123" y="21007"/>
                    <a:pt x="143" y="20987"/>
                    <a:pt x="143" y="20956"/>
                  </a:cubicBezTo>
                  <a:lnTo>
                    <a:pt x="103" y="62"/>
                  </a:lnTo>
                  <a:cubicBezTo>
                    <a:pt x="103" y="31"/>
                    <a:pt x="82" y="1"/>
                    <a:pt x="5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56;p58">
              <a:extLst>
                <a:ext uri="{FF2B5EF4-FFF2-40B4-BE49-F238E27FC236}">
                  <a16:creationId xmlns:a16="http://schemas.microsoft.com/office/drawing/2014/main" id="{3D505459-51AB-4F62-935C-44D533AFFB13}"/>
                </a:ext>
              </a:extLst>
            </p:cNvPr>
            <p:cNvSpPr/>
            <p:nvPr/>
          </p:nvSpPr>
          <p:spPr>
            <a:xfrm>
              <a:off x="4339565" y="2593067"/>
              <a:ext cx="839680" cy="172629"/>
            </a:xfrm>
            <a:custGeom>
              <a:avLst/>
              <a:gdLst/>
              <a:ahLst/>
              <a:cxnLst/>
              <a:rect l="l" t="t" r="r" b="b"/>
              <a:pathLst>
                <a:path w="13921" h="2862" extrusionOk="0">
                  <a:moveTo>
                    <a:pt x="59" y="1"/>
                  </a:moveTo>
                  <a:cubicBezTo>
                    <a:pt x="37" y="1"/>
                    <a:pt x="18" y="12"/>
                    <a:pt x="11" y="35"/>
                  </a:cubicBezTo>
                  <a:cubicBezTo>
                    <a:pt x="0" y="55"/>
                    <a:pt x="21" y="86"/>
                    <a:pt x="41" y="96"/>
                  </a:cubicBezTo>
                  <a:lnTo>
                    <a:pt x="6823" y="2862"/>
                  </a:lnTo>
                  <a:lnTo>
                    <a:pt x="6864" y="2862"/>
                  </a:lnTo>
                  <a:lnTo>
                    <a:pt x="13879" y="96"/>
                  </a:lnTo>
                  <a:cubicBezTo>
                    <a:pt x="13910" y="86"/>
                    <a:pt x="13920" y="55"/>
                    <a:pt x="13910" y="35"/>
                  </a:cubicBezTo>
                  <a:cubicBezTo>
                    <a:pt x="13902" y="12"/>
                    <a:pt x="13883" y="1"/>
                    <a:pt x="13861" y="1"/>
                  </a:cubicBezTo>
                  <a:cubicBezTo>
                    <a:pt x="13854" y="1"/>
                    <a:pt x="13846" y="2"/>
                    <a:pt x="13839" y="4"/>
                  </a:cubicBezTo>
                  <a:lnTo>
                    <a:pt x="6843" y="2749"/>
                  </a:lnTo>
                  <a:lnTo>
                    <a:pt x="82" y="4"/>
                  </a:lnTo>
                  <a:cubicBezTo>
                    <a:pt x="74" y="2"/>
                    <a:pt x="67" y="1"/>
                    <a:pt x="5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57;p58">
              <a:extLst>
                <a:ext uri="{FF2B5EF4-FFF2-40B4-BE49-F238E27FC236}">
                  <a16:creationId xmlns:a16="http://schemas.microsoft.com/office/drawing/2014/main" id="{546EF8DF-9E56-4B97-BEA0-B43BB3C10826}"/>
                </a:ext>
              </a:extLst>
            </p:cNvPr>
            <p:cNvSpPr/>
            <p:nvPr/>
          </p:nvSpPr>
          <p:spPr>
            <a:xfrm>
              <a:off x="4371412" y="2921856"/>
              <a:ext cx="775924" cy="158454"/>
            </a:xfrm>
            <a:custGeom>
              <a:avLst/>
              <a:gdLst/>
              <a:ahLst/>
              <a:cxnLst/>
              <a:rect l="l" t="t" r="r" b="b"/>
              <a:pathLst>
                <a:path w="12864" h="2627" extrusionOk="0">
                  <a:moveTo>
                    <a:pt x="66" y="1"/>
                  </a:moveTo>
                  <a:cubicBezTo>
                    <a:pt x="42" y="1"/>
                    <a:pt x="20" y="17"/>
                    <a:pt x="12" y="34"/>
                  </a:cubicBezTo>
                  <a:cubicBezTo>
                    <a:pt x="1" y="64"/>
                    <a:pt x="12" y="95"/>
                    <a:pt x="42" y="105"/>
                  </a:cubicBezTo>
                  <a:lnTo>
                    <a:pt x="6447" y="2626"/>
                  </a:lnTo>
                  <a:lnTo>
                    <a:pt x="6488" y="2626"/>
                  </a:lnTo>
                  <a:lnTo>
                    <a:pt x="12832" y="105"/>
                  </a:lnTo>
                  <a:cubicBezTo>
                    <a:pt x="12853" y="95"/>
                    <a:pt x="12863" y="64"/>
                    <a:pt x="12853" y="34"/>
                  </a:cubicBezTo>
                  <a:cubicBezTo>
                    <a:pt x="12845" y="17"/>
                    <a:pt x="12822" y="1"/>
                    <a:pt x="12803" y="1"/>
                  </a:cubicBezTo>
                  <a:cubicBezTo>
                    <a:pt x="12799" y="1"/>
                    <a:pt x="12795" y="1"/>
                    <a:pt x="12792" y="3"/>
                  </a:cubicBezTo>
                  <a:lnTo>
                    <a:pt x="6468" y="2525"/>
                  </a:lnTo>
                  <a:lnTo>
                    <a:pt x="82" y="3"/>
                  </a:lnTo>
                  <a:cubicBezTo>
                    <a:pt x="77" y="1"/>
                    <a:pt x="72" y="1"/>
                    <a:pt x="6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58;p58">
              <a:extLst>
                <a:ext uri="{FF2B5EF4-FFF2-40B4-BE49-F238E27FC236}">
                  <a16:creationId xmlns:a16="http://schemas.microsoft.com/office/drawing/2014/main" id="{A159DB3C-3945-44AA-B81B-AD29C42042D8}"/>
                </a:ext>
              </a:extLst>
            </p:cNvPr>
            <p:cNvSpPr/>
            <p:nvPr/>
          </p:nvSpPr>
          <p:spPr>
            <a:xfrm>
              <a:off x="4534570" y="3193465"/>
              <a:ext cx="449607" cy="105797"/>
            </a:xfrm>
            <a:custGeom>
              <a:avLst/>
              <a:gdLst/>
              <a:ahLst/>
              <a:cxnLst/>
              <a:rect l="l" t="t" r="r" b="b"/>
              <a:pathLst>
                <a:path w="7454" h="1754" extrusionOk="0">
                  <a:moveTo>
                    <a:pt x="7400" y="1"/>
                  </a:moveTo>
                  <a:cubicBezTo>
                    <a:pt x="7394" y="1"/>
                    <a:pt x="7388" y="2"/>
                    <a:pt x="7382" y="5"/>
                  </a:cubicBezTo>
                  <a:lnTo>
                    <a:pt x="3580" y="1641"/>
                  </a:lnTo>
                  <a:lnTo>
                    <a:pt x="82" y="76"/>
                  </a:lnTo>
                  <a:cubicBezTo>
                    <a:pt x="73" y="70"/>
                    <a:pt x="64" y="67"/>
                    <a:pt x="56" y="67"/>
                  </a:cubicBezTo>
                  <a:cubicBezTo>
                    <a:pt x="35" y="67"/>
                    <a:pt x="18" y="81"/>
                    <a:pt x="11" y="96"/>
                  </a:cubicBezTo>
                  <a:cubicBezTo>
                    <a:pt x="1" y="127"/>
                    <a:pt x="11" y="157"/>
                    <a:pt x="31" y="167"/>
                  </a:cubicBezTo>
                  <a:lnTo>
                    <a:pt x="3549" y="1743"/>
                  </a:lnTo>
                  <a:cubicBezTo>
                    <a:pt x="3559" y="1754"/>
                    <a:pt x="3570" y="1754"/>
                    <a:pt x="3580" y="1754"/>
                  </a:cubicBezTo>
                  <a:cubicBezTo>
                    <a:pt x="3580" y="1754"/>
                    <a:pt x="3590" y="1754"/>
                    <a:pt x="3600" y="1743"/>
                  </a:cubicBezTo>
                  <a:lnTo>
                    <a:pt x="7423" y="96"/>
                  </a:lnTo>
                  <a:cubicBezTo>
                    <a:pt x="7443" y="86"/>
                    <a:pt x="7454" y="55"/>
                    <a:pt x="7443" y="25"/>
                  </a:cubicBezTo>
                  <a:cubicBezTo>
                    <a:pt x="7436" y="10"/>
                    <a:pt x="7418" y="1"/>
                    <a:pt x="740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59;p58">
              <a:extLst>
                <a:ext uri="{FF2B5EF4-FFF2-40B4-BE49-F238E27FC236}">
                  <a16:creationId xmlns:a16="http://schemas.microsoft.com/office/drawing/2014/main" id="{01AAFE71-E9FF-4BB7-A1D9-48FCDF70A053}"/>
                </a:ext>
              </a:extLst>
            </p:cNvPr>
            <p:cNvSpPr/>
            <p:nvPr/>
          </p:nvSpPr>
          <p:spPr>
            <a:xfrm>
              <a:off x="4689101" y="2276220"/>
              <a:ext cx="68762" cy="176730"/>
            </a:xfrm>
            <a:custGeom>
              <a:avLst/>
              <a:gdLst/>
              <a:ahLst/>
              <a:cxnLst/>
              <a:rect l="l" t="t" r="r" b="b"/>
              <a:pathLst>
                <a:path w="1140" h="2930" extrusionOk="0">
                  <a:moveTo>
                    <a:pt x="93" y="1"/>
                  </a:moveTo>
                  <a:cubicBezTo>
                    <a:pt x="62" y="1"/>
                    <a:pt x="41" y="21"/>
                    <a:pt x="41" y="51"/>
                  </a:cubicBezTo>
                  <a:cubicBezTo>
                    <a:pt x="41" y="62"/>
                    <a:pt x="1" y="1424"/>
                    <a:pt x="1038" y="2909"/>
                  </a:cubicBezTo>
                  <a:cubicBezTo>
                    <a:pt x="1048" y="2919"/>
                    <a:pt x="1058" y="2929"/>
                    <a:pt x="1079" y="2929"/>
                  </a:cubicBezTo>
                  <a:cubicBezTo>
                    <a:pt x="1089" y="2929"/>
                    <a:pt x="1099" y="2929"/>
                    <a:pt x="1109" y="2919"/>
                  </a:cubicBezTo>
                  <a:cubicBezTo>
                    <a:pt x="1130" y="2898"/>
                    <a:pt x="1140" y="2868"/>
                    <a:pt x="1119" y="2848"/>
                  </a:cubicBezTo>
                  <a:cubicBezTo>
                    <a:pt x="102" y="1394"/>
                    <a:pt x="143" y="72"/>
                    <a:pt x="143" y="51"/>
                  </a:cubicBezTo>
                  <a:cubicBezTo>
                    <a:pt x="143" y="31"/>
                    <a:pt x="123" y="1"/>
                    <a:pt x="9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60;p58">
              <a:extLst>
                <a:ext uri="{FF2B5EF4-FFF2-40B4-BE49-F238E27FC236}">
                  <a16:creationId xmlns:a16="http://schemas.microsoft.com/office/drawing/2014/main" id="{E29F6975-156D-45B0-A82B-453DDA5432E6}"/>
                </a:ext>
              </a:extLst>
            </p:cNvPr>
            <p:cNvSpPr/>
            <p:nvPr/>
          </p:nvSpPr>
          <p:spPr>
            <a:xfrm>
              <a:off x="4638857" y="2290817"/>
              <a:ext cx="76060" cy="83600"/>
            </a:xfrm>
            <a:custGeom>
              <a:avLst/>
              <a:gdLst/>
              <a:ahLst/>
              <a:cxnLst/>
              <a:rect l="l" t="t" r="r" b="b"/>
              <a:pathLst>
                <a:path w="1261" h="1386" extrusionOk="0">
                  <a:moveTo>
                    <a:pt x="57" y="0"/>
                  </a:moveTo>
                  <a:cubicBezTo>
                    <a:pt x="52" y="0"/>
                    <a:pt x="46" y="1"/>
                    <a:pt x="41" y="3"/>
                  </a:cubicBezTo>
                  <a:cubicBezTo>
                    <a:pt x="20" y="13"/>
                    <a:pt x="0" y="44"/>
                    <a:pt x="11" y="64"/>
                  </a:cubicBezTo>
                  <a:cubicBezTo>
                    <a:pt x="20" y="114"/>
                    <a:pt x="377" y="1284"/>
                    <a:pt x="1190" y="1386"/>
                  </a:cubicBezTo>
                  <a:lnTo>
                    <a:pt x="1200" y="1386"/>
                  </a:lnTo>
                  <a:cubicBezTo>
                    <a:pt x="1231" y="1386"/>
                    <a:pt x="1251" y="1365"/>
                    <a:pt x="1251" y="1345"/>
                  </a:cubicBezTo>
                  <a:cubicBezTo>
                    <a:pt x="1261" y="1314"/>
                    <a:pt x="1240" y="1284"/>
                    <a:pt x="1210" y="1284"/>
                  </a:cubicBezTo>
                  <a:cubicBezTo>
                    <a:pt x="458" y="1182"/>
                    <a:pt x="112" y="53"/>
                    <a:pt x="112" y="44"/>
                  </a:cubicBezTo>
                  <a:cubicBezTo>
                    <a:pt x="104" y="18"/>
                    <a:pt x="82" y="0"/>
                    <a:pt x="5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61;p58">
              <a:extLst>
                <a:ext uri="{FF2B5EF4-FFF2-40B4-BE49-F238E27FC236}">
                  <a16:creationId xmlns:a16="http://schemas.microsoft.com/office/drawing/2014/main" id="{6CAEBE86-7A93-4592-85D7-938AF6DF0D84}"/>
                </a:ext>
              </a:extLst>
            </p:cNvPr>
            <p:cNvSpPr/>
            <p:nvPr/>
          </p:nvSpPr>
          <p:spPr>
            <a:xfrm>
              <a:off x="4753520" y="2278573"/>
              <a:ext cx="68762" cy="176187"/>
            </a:xfrm>
            <a:custGeom>
              <a:avLst/>
              <a:gdLst/>
              <a:ahLst/>
              <a:cxnLst/>
              <a:rect l="l" t="t" r="r" b="b"/>
              <a:pathLst>
                <a:path w="1140" h="2921" extrusionOk="0">
                  <a:moveTo>
                    <a:pt x="1060" y="0"/>
                  </a:moveTo>
                  <a:cubicBezTo>
                    <a:pt x="1056" y="0"/>
                    <a:pt x="1052" y="1"/>
                    <a:pt x="1048" y="3"/>
                  </a:cubicBezTo>
                  <a:cubicBezTo>
                    <a:pt x="1018" y="3"/>
                    <a:pt x="997" y="23"/>
                    <a:pt x="997" y="53"/>
                  </a:cubicBezTo>
                  <a:cubicBezTo>
                    <a:pt x="997" y="64"/>
                    <a:pt x="1038" y="1385"/>
                    <a:pt x="21" y="2839"/>
                  </a:cubicBezTo>
                  <a:cubicBezTo>
                    <a:pt x="1" y="2870"/>
                    <a:pt x="11" y="2900"/>
                    <a:pt x="31" y="2911"/>
                  </a:cubicBezTo>
                  <a:cubicBezTo>
                    <a:pt x="41" y="2920"/>
                    <a:pt x="51" y="2920"/>
                    <a:pt x="62" y="2920"/>
                  </a:cubicBezTo>
                  <a:cubicBezTo>
                    <a:pt x="82" y="2920"/>
                    <a:pt x="92" y="2911"/>
                    <a:pt x="102" y="2900"/>
                  </a:cubicBezTo>
                  <a:cubicBezTo>
                    <a:pt x="1140" y="1416"/>
                    <a:pt x="1099" y="64"/>
                    <a:pt x="1099" y="43"/>
                  </a:cubicBezTo>
                  <a:cubicBezTo>
                    <a:pt x="1099" y="26"/>
                    <a:pt x="1084" y="0"/>
                    <a:pt x="106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62;p58">
              <a:extLst>
                <a:ext uri="{FF2B5EF4-FFF2-40B4-BE49-F238E27FC236}">
                  <a16:creationId xmlns:a16="http://schemas.microsoft.com/office/drawing/2014/main" id="{B081C902-4107-47FC-B9B1-32F21683B27D}"/>
                </a:ext>
              </a:extLst>
            </p:cNvPr>
            <p:cNvSpPr/>
            <p:nvPr/>
          </p:nvSpPr>
          <p:spPr>
            <a:xfrm>
              <a:off x="4796465" y="2293169"/>
              <a:ext cx="76121" cy="83721"/>
            </a:xfrm>
            <a:custGeom>
              <a:avLst/>
              <a:gdLst/>
              <a:ahLst/>
              <a:cxnLst/>
              <a:rect l="l" t="t" r="r" b="b"/>
              <a:pathLst>
                <a:path w="1262" h="1388" extrusionOk="0">
                  <a:moveTo>
                    <a:pt x="1198" y="1"/>
                  </a:moveTo>
                  <a:cubicBezTo>
                    <a:pt x="1176" y="1"/>
                    <a:pt x="1157" y="12"/>
                    <a:pt x="1149" y="35"/>
                  </a:cubicBezTo>
                  <a:cubicBezTo>
                    <a:pt x="1149" y="45"/>
                    <a:pt x="803" y="1184"/>
                    <a:pt x="51" y="1275"/>
                  </a:cubicBezTo>
                  <a:cubicBezTo>
                    <a:pt x="21" y="1286"/>
                    <a:pt x="0" y="1306"/>
                    <a:pt x="10" y="1336"/>
                  </a:cubicBezTo>
                  <a:cubicBezTo>
                    <a:pt x="10" y="1367"/>
                    <a:pt x="31" y="1387"/>
                    <a:pt x="62" y="1387"/>
                  </a:cubicBezTo>
                  <a:lnTo>
                    <a:pt x="71" y="1377"/>
                  </a:lnTo>
                  <a:cubicBezTo>
                    <a:pt x="885" y="1275"/>
                    <a:pt x="1241" y="116"/>
                    <a:pt x="1251" y="66"/>
                  </a:cubicBezTo>
                  <a:cubicBezTo>
                    <a:pt x="1261" y="35"/>
                    <a:pt x="1241" y="5"/>
                    <a:pt x="1221" y="5"/>
                  </a:cubicBezTo>
                  <a:cubicBezTo>
                    <a:pt x="1213" y="2"/>
                    <a:pt x="1205" y="1"/>
                    <a:pt x="11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3;p58">
              <a:extLst>
                <a:ext uri="{FF2B5EF4-FFF2-40B4-BE49-F238E27FC236}">
                  <a16:creationId xmlns:a16="http://schemas.microsoft.com/office/drawing/2014/main" id="{8D1311F8-4CCD-444A-81A1-8803E62FE0EC}"/>
                </a:ext>
              </a:extLst>
            </p:cNvPr>
            <p:cNvSpPr/>
            <p:nvPr/>
          </p:nvSpPr>
          <p:spPr>
            <a:xfrm>
              <a:off x="4941226" y="2686378"/>
              <a:ext cx="187045" cy="20448"/>
            </a:xfrm>
            <a:custGeom>
              <a:avLst/>
              <a:gdLst/>
              <a:ahLst/>
              <a:cxnLst/>
              <a:rect l="l" t="t" r="r" b="b"/>
              <a:pathLst>
                <a:path w="3101" h="339" extrusionOk="0">
                  <a:moveTo>
                    <a:pt x="55" y="0"/>
                  </a:moveTo>
                  <a:cubicBezTo>
                    <a:pt x="31" y="0"/>
                    <a:pt x="8" y="18"/>
                    <a:pt x="0" y="43"/>
                  </a:cubicBezTo>
                  <a:cubicBezTo>
                    <a:pt x="0" y="64"/>
                    <a:pt x="10" y="95"/>
                    <a:pt x="41" y="104"/>
                  </a:cubicBezTo>
                  <a:cubicBezTo>
                    <a:pt x="651" y="287"/>
                    <a:pt x="1200" y="339"/>
                    <a:pt x="1668" y="339"/>
                  </a:cubicBezTo>
                  <a:cubicBezTo>
                    <a:pt x="2522" y="339"/>
                    <a:pt x="3050" y="145"/>
                    <a:pt x="3060" y="135"/>
                  </a:cubicBezTo>
                  <a:cubicBezTo>
                    <a:pt x="3091" y="125"/>
                    <a:pt x="3101" y="104"/>
                    <a:pt x="3091" y="74"/>
                  </a:cubicBezTo>
                  <a:cubicBezTo>
                    <a:pt x="3083" y="51"/>
                    <a:pt x="3064" y="40"/>
                    <a:pt x="3046" y="40"/>
                  </a:cubicBezTo>
                  <a:cubicBezTo>
                    <a:pt x="3041" y="40"/>
                    <a:pt x="3035" y="41"/>
                    <a:pt x="3030" y="43"/>
                  </a:cubicBezTo>
                  <a:cubicBezTo>
                    <a:pt x="3017" y="43"/>
                    <a:pt x="2492" y="235"/>
                    <a:pt x="1663" y="235"/>
                  </a:cubicBezTo>
                  <a:cubicBezTo>
                    <a:pt x="1211" y="235"/>
                    <a:pt x="670" y="178"/>
                    <a:pt x="71" y="3"/>
                  </a:cubicBezTo>
                  <a:cubicBezTo>
                    <a:pt x="66" y="1"/>
                    <a:pt x="60"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4;p58">
              <a:extLst>
                <a:ext uri="{FF2B5EF4-FFF2-40B4-BE49-F238E27FC236}">
                  <a16:creationId xmlns:a16="http://schemas.microsoft.com/office/drawing/2014/main" id="{B1EEBB11-5B30-4C1B-9CDA-0E0D7393DC8F}"/>
                </a:ext>
              </a:extLst>
            </p:cNvPr>
            <p:cNvSpPr/>
            <p:nvPr/>
          </p:nvSpPr>
          <p:spPr>
            <a:xfrm>
              <a:off x="5028866" y="2702241"/>
              <a:ext cx="101876" cy="46867"/>
            </a:xfrm>
            <a:custGeom>
              <a:avLst/>
              <a:gdLst/>
              <a:ahLst/>
              <a:cxnLst/>
              <a:rect l="l" t="t" r="r" b="b"/>
              <a:pathLst>
                <a:path w="1689" h="777" extrusionOk="0">
                  <a:moveTo>
                    <a:pt x="55" y="0"/>
                  </a:moveTo>
                  <a:cubicBezTo>
                    <a:pt x="48" y="0"/>
                    <a:pt x="40" y="1"/>
                    <a:pt x="32" y="4"/>
                  </a:cubicBezTo>
                  <a:cubicBezTo>
                    <a:pt x="11" y="15"/>
                    <a:pt x="1" y="45"/>
                    <a:pt x="11" y="76"/>
                  </a:cubicBezTo>
                  <a:cubicBezTo>
                    <a:pt x="337" y="736"/>
                    <a:pt x="1333" y="777"/>
                    <a:pt x="1587" y="777"/>
                  </a:cubicBezTo>
                  <a:lnTo>
                    <a:pt x="1638" y="777"/>
                  </a:lnTo>
                  <a:cubicBezTo>
                    <a:pt x="1668" y="777"/>
                    <a:pt x="1688" y="756"/>
                    <a:pt x="1688" y="726"/>
                  </a:cubicBezTo>
                  <a:cubicBezTo>
                    <a:pt x="1688" y="700"/>
                    <a:pt x="1666" y="673"/>
                    <a:pt x="1646" y="673"/>
                  </a:cubicBezTo>
                  <a:cubicBezTo>
                    <a:pt x="1643" y="673"/>
                    <a:pt x="1641" y="674"/>
                    <a:pt x="1638" y="675"/>
                  </a:cubicBezTo>
                  <a:cubicBezTo>
                    <a:pt x="1636" y="675"/>
                    <a:pt x="1621" y="676"/>
                    <a:pt x="1595" y="676"/>
                  </a:cubicBezTo>
                  <a:cubicBezTo>
                    <a:pt x="1379" y="676"/>
                    <a:pt x="403" y="643"/>
                    <a:pt x="102" y="24"/>
                  </a:cubicBezTo>
                  <a:cubicBezTo>
                    <a:pt x="95" y="9"/>
                    <a:pt x="7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65;p58">
              <a:extLst>
                <a:ext uri="{FF2B5EF4-FFF2-40B4-BE49-F238E27FC236}">
                  <a16:creationId xmlns:a16="http://schemas.microsoft.com/office/drawing/2014/main" id="{528C8A30-1268-4799-8ED5-F83D03EED541}"/>
                </a:ext>
              </a:extLst>
            </p:cNvPr>
            <p:cNvSpPr/>
            <p:nvPr/>
          </p:nvSpPr>
          <p:spPr>
            <a:xfrm>
              <a:off x="4939356" y="2553800"/>
              <a:ext cx="130708" cy="137705"/>
            </a:xfrm>
            <a:custGeom>
              <a:avLst/>
              <a:gdLst/>
              <a:ahLst/>
              <a:cxnLst/>
              <a:rect l="l" t="t" r="r" b="b"/>
              <a:pathLst>
                <a:path w="2167" h="2283" extrusionOk="0">
                  <a:moveTo>
                    <a:pt x="2103" y="1"/>
                  </a:moveTo>
                  <a:cubicBezTo>
                    <a:pt x="2096" y="1"/>
                    <a:pt x="2090" y="2"/>
                    <a:pt x="2085" y="4"/>
                  </a:cubicBezTo>
                  <a:cubicBezTo>
                    <a:pt x="2074" y="15"/>
                    <a:pt x="854" y="605"/>
                    <a:pt x="11" y="2211"/>
                  </a:cubicBezTo>
                  <a:cubicBezTo>
                    <a:pt x="0" y="2232"/>
                    <a:pt x="11" y="2262"/>
                    <a:pt x="31" y="2282"/>
                  </a:cubicBezTo>
                  <a:lnTo>
                    <a:pt x="61" y="2282"/>
                  </a:lnTo>
                  <a:cubicBezTo>
                    <a:pt x="81" y="2282"/>
                    <a:pt x="92" y="2272"/>
                    <a:pt x="102" y="2262"/>
                  </a:cubicBezTo>
                  <a:cubicBezTo>
                    <a:pt x="926" y="686"/>
                    <a:pt x="2115" y="106"/>
                    <a:pt x="2126" y="96"/>
                  </a:cubicBezTo>
                  <a:cubicBezTo>
                    <a:pt x="2156" y="86"/>
                    <a:pt x="2166" y="56"/>
                    <a:pt x="2146" y="25"/>
                  </a:cubicBezTo>
                  <a:cubicBezTo>
                    <a:pt x="2138" y="10"/>
                    <a:pt x="2120" y="1"/>
                    <a:pt x="210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66;p58">
              <a:extLst>
                <a:ext uri="{FF2B5EF4-FFF2-40B4-BE49-F238E27FC236}">
                  <a16:creationId xmlns:a16="http://schemas.microsoft.com/office/drawing/2014/main" id="{62510FD4-A536-4E13-9E51-78317AA9C9DF}"/>
                </a:ext>
              </a:extLst>
            </p:cNvPr>
            <p:cNvSpPr/>
            <p:nvPr/>
          </p:nvSpPr>
          <p:spPr>
            <a:xfrm>
              <a:off x="4972470" y="2514534"/>
              <a:ext cx="60137" cy="102781"/>
            </a:xfrm>
            <a:custGeom>
              <a:avLst/>
              <a:gdLst/>
              <a:ahLst/>
              <a:cxnLst/>
              <a:rect l="l" t="t" r="r" b="b"/>
              <a:pathLst>
                <a:path w="997" h="1704" extrusionOk="0">
                  <a:moveTo>
                    <a:pt x="941" y="0"/>
                  </a:moveTo>
                  <a:cubicBezTo>
                    <a:pt x="928" y="0"/>
                    <a:pt x="916" y="5"/>
                    <a:pt x="906" y="15"/>
                  </a:cubicBezTo>
                  <a:cubicBezTo>
                    <a:pt x="865" y="45"/>
                    <a:pt x="0" y="900"/>
                    <a:pt x="285" y="1672"/>
                  </a:cubicBezTo>
                  <a:cubicBezTo>
                    <a:pt x="295" y="1693"/>
                    <a:pt x="316" y="1703"/>
                    <a:pt x="336" y="1703"/>
                  </a:cubicBezTo>
                  <a:lnTo>
                    <a:pt x="346" y="1703"/>
                  </a:lnTo>
                  <a:cubicBezTo>
                    <a:pt x="377" y="1693"/>
                    <a:pt x="387" y="1662"/>
                    <a:pt x="377" y="1632"/>
                  </a:cubicBezTo>
                  <a:cubicBezTo>
                    <a:pt x="122" y="920"/>
                    <a:pt x="967" y="97"/>
                    <a:pt x="976" y="86"/>
                  </a:cubicBezTo>
                  <a:cubicBezTo>
                    <a:pt x="997" y="66"/>
                    <a:pt x="997" y="36"/>
                    <a:pt x="976" y="15"/>
                  </a:cubicBezTo>
                  <a:cubicBezTo>
                    <a:pt x="966" y="5"/>
                    <a:pt x="954" y="0"/>
                    <a:pt x="9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67;p58">
              <a:extLst>
                <a:ext uri="{FF2B5EF4-FFF2-40B4-BE49-F238E27FC236}">
                  <a16:creationId xmlns:a16="http://schemas.microsoft.com/office/drawing/2014/main" id="{87CD4AF0-F5EB-4E60-A4F4-81F286468F97}"/>
                </a:ext>
              </a:extLst>
            </p:cNvPr>
            <p:cNvSpPr/>
            <p:nvPr/>
          </p:nvSpPr>
          <p:spPr>
            <a:xfrm>
              <a:off x="4934410" y="3006421"/>
              <a:ext cx="172448" cy="18698"/>
            </a:xfrm>
            <a:custGeom>
              <a:avLst/>
              <a:gdLst/>
              <a:ahLst/>
              <a:cxnLst/>
              <a:rect l="l" t="t" r="r" b="b"/>
              <a:pathLst>
                <a:path w="2859" h="310" extrusionOk="0">
                  <a:moveTo>
                    <a:pt x="46" y="1"/>
                  </a:moveTo>
                  <a:cubicBezTo>
                    <a:pt x="28" y="1"/>
                    <a:pt x="11" y="12"/>
                    <a:pt x="11" y="35"/>
                  </a:cubicBezTo>
                  <a:cubicBezTo>
                    <a:pt x="1" y="55"/>
                    <a:pt x="11" y="86"/>
                    <a:pt x="41" y="96"/>
                  </a:cubicBezTo>
                  <a:cubicBezTo>
                    <a:pt x="601" y="259"/>
                    <a:pt x="1109" y="309"/>
                    <a:pt x="1537" y="309"/>
                  </a:cubicBezTo>
                  <a:cubicBezTo>
                    <a:pt x="2319" y="309"/>
                    <a:pt x="2818" y="126"/>
                    <a:pt x="2818" y="126"/>
                  </a:cubicBezTo>
                  <a:cubicBezTo>
                    <a:pt x="2848" y="116"/>
                    <a:pt x="2858" y="86"/>
                    <a:pt x="2848" y="65"/>
                  </a:cubicBezTo>
                  <a:cubicBezTo>
                    <a:pt x="2840" y="49"/>
                    <a:pt x="2825" y="32"/>
                    <a:pt x="2803" y="32"/>
                  </a:cubicBezTo>
                  <a:cubicBezTo>
                    <a:pt x="2798" y="32"/>
                    <a:pt x="2793" y="33"/>
                    <a:pt x="2787" y="35"/>
                  </a:cubicBezTo>
                  <a:cubicBezTo>
                    <a:pt x="2780" y="41"/>
                    <a:pt x="2301" y="218"/>
                    <a:pt x="1537" y="218"/>
                  </a:cubicBezTo>
                  <a:cubicBezTo>
                    <a:pt x="1120" y="218"/>
                    <a:pt x="618" y="166"/>
                    <a:pt x="62" y="4"/>
                  </a:cubicBezTo>
                  <a:cubicBezTo>
                    <a:pt x="57" y="2"/>
                    <a:pt x="51" y="1"/>
                    <a:pt x="4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68;p58">
              <a:extLst>
                <a:ext uri="{FF2B5EF4-FFF2-40B4-BE49-F238E27FC236}">
                  <a16:creationId xmlns:a16="http://schemas.microsoft.com/office/drawing/2014/main" id="{67DF0AB8-84F1-4A11-AC26-26F0BD498506}"/>
                </a:ext>
              </a:extLst>
            </p:cNvPr>
            <p:cNvSpPr/>
            <p:nvPr/>
          </p:nvSpPr>
          <p:spPr>
            <a:xfrm>
              <a:off x="5015355" y="3020716"/>
              <a:ext cx="93914" cy="43610"/>
            </a:xfrm>
            <a:custGeom>
              <a:avLst/>
              <a:gdLst/>
              <a:ahLst/>
              <a:cxnLst/>
              <a:rect l="l" t="t" r="r" b="b"/>
              <a:pathLst>
                <a:path w="1557" h="723" extrusionOk="0">
                  <a:moveTo>
                    <a:pt x="56" y="1"/>
                  </a:moveTo>
                  <a:cubicBezTo>
                    <a:pt x="47" y="1"/>
                    <a:pt x="39" y="4"/>
                    <a:pt x="32" y="11"/>
                  </a:cubicBezTo>
                  <a:cubicBezTo>
                    <a:pt x="11" y="22"/>
                    <a:pt x="1" y="52"/>
                    <a:pt x="11" y="72"/>
                  </a:cubicBezTo>
                  <a:cubicBezTo>
                    <a:pt x="306" y="682"/>
                    <a:pt x="1232" y="723"/>
                    <a:pt x="1455" y="723"/>
                  </a:cubicBezTo>
                  <a:lnTo>
                    <a:pt x="1506" y="723"/>
                  </a:lnTo>
                  <a:cubicBezTo>
                    <a:pt x="1537" y="723"/>
                    <a:pt x="1557" y="693"/>
                    <a:pt x="1557" y="673"/>
                  </a:cubicBezTo>
                  <a:cubicBezTo>
                    <a:pt x="1546" y="642"/>
                    <a:pt x="1537" y="621"/>
                    <a:pt x="1506" y="621"/>
                  </a:cubicBezTo>
                  <a:cubicBezTo>
                    <a:pt x="1505" y="621"/>
                    <a:pt x="1489" y="622"/>
                    <a:pt x="1463" y="622"/>
                  </a:cubicBezTo>
                  <a:cubicBezTo>
                    <a:pt x="1255" y="622"/>
                    <a:pt x="363" y="590"/>
                    <a:pt x="93" y="32"/>
                  </a:cubicBezTo>
                  <a:cubicBezTo>
                    <a:pt x="86" y="12"/>
                    <a:pt x="71" y="1"/>
                    <a:pt x="5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69;p58">
              <a:extLst>
                <a:ext uri="{FF2B5EF4-FFF2-40B4-BE49-F238E27FC236}">
                  <a16:creationId xmlns:a16="http://schemas.microsoft.com/office/drawing/2014/main" id="{ADAF59BA-2AF3-4664-A72B-D5A1A29C1703}"/>
                </a:ext>
              </a:extLst>
            </p:cNvPr>
            <p:cNvSpPr/>
            <p:nvPr/>
          </p:nvSpPr>
          <p:spPr>
            <a:xfrm>
              <a:off x="4932600" y="2884399"/>
              <a:ext cx="120273" cy="126606"/>
            </a:xfrm>
            <a:custGeom>
              <a:avLst/>
              <a:gdLst/>
              <a:ahLst/>
              <a:cxnLst/>
              <a:rect l="l" t="t" r="r" b="b"/>
              <a:pathLst>
                <a:path w="1994" h="2099" extrusionOk="0">
                  <a:moveTo>
                    <a:pt x="1940" y="0"/>
                  </a:moveTo>
                  <a:cubicBezTo>
                    <a:pt x="1934" y="0"/>
                    <a:pt x="1927" y="1"/>
                    <a:pt x="1922" y="4"/>
                  </a:cubicBezTo>
                  <a:cubicBezTo>
                    <a:pt x="1912" y="4"/>
                    <a:pt x="783" y="553"/>
                    <a:pt x="21" y="2027"/>
                  </a:cubicBezTo>
                  <a:cubicBezTo>
                    <a:pt x="1" y="2058"/>
                    <a:pt x="10" y="2088"/>
                    <a:pt x="41" y="2099"/>
                  </a:cubicBezTo>
                  <a:lnTo>
                    <a:pt x="62" y="2099"/>
                  </a:lnTo>
                  <a:cubicBezTo>
                    <a:pt x="71" y="2099"/>
                    <a:pt x="92" y="2088"/>
                    <a:pt x="102" y="2078"/>
                  </a:cubicBezTo>
                  <a:cubicBezTo>
                    <a:pt x="855" y="624"/>
                    <a:pt x="1953" y="95"/>
                    <a:pt x="1963" y="86"/>
                  </a:cubicBezTo>
                  <a:cubicBezTo>
                    <a:pt x="1983" y="75"/>
                    <a:pt x="1994" y="45"/>
                    <a:pt x="1983" y="25"/>
                  </a:cubicBezTo>
                  <a:cubicBezTo>
                    <a:pt x="1976" y="10"/>
                    <a:pt x="1957" y="0"/>
                    <a:pt x="19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0;p58">
              <a:extLst>
                <a:ext uri="{FF2B5EF4-FFF2-40B4-BE49-F238E27FC236}">
                  <a16:creationId xmlns:a16="http://schemas.microsoft.com/office/drawing/2014/main" id="{6E0978CB-934B-47D1-A785-FDB85481F721}"/>
                </a:ext>
              </a:extLst>
            </p:cNvPr>
            <p:cNvSpPr/>
            <p:nvPr/>
          </p:nvSpPr>
          <p:spPr>
            <a:xfrm>
              <a:off x="4963302" y="2847968"/>
              <a:ext cx="55251" cy="94940"/>
            </a:xfrm>
            <a:custGeom>
              <a:avLst/>
              <a:gdLst/>
              <a:ahLst/>
              <a:cxnLst/>
              <a:rect l="l" t="t" r="r" b="b"/>
              <a:pathLst>
                <a:path w="916" h="1574" extrusionOk="0">
                  <a:moveTo>
                    <a:pt x="869" y="1"/>
                  </a:moveTo>
                  <a:cubicBezTo>
                    <a:pt x="857" y="1"/>
                    <a:pt x="844" y="3"/>
                    <a:pt x="834" y="8"/>
                  </a:cubicBezTo>
                  <a:cubicBezTo>
                    <a:pt x="803" y="49"/>
                    <a:pt x="0" y="821"/>
                    <a:pt x="264" y="1544"/>
                  </a:cubicBezTo>
                  <a:cubicBezTo>
                    <a:pt x="274" y="1564"/>
                    <a:pt x="285" y="1574"/>
                    <a:pt x="305" y="1574"/>
                  </a:cubicBezTo>
                  <a:lnTo>
                    <a:pt x="325" y="1574"/>
                  </a:lnTo>
                  <a:cubicBezTo>
                    <a:pt x="346" y="1564"/>
                    <a:pt x="356" y="1533"/>
                    <a:pt x="356" y="1513"/>
                  </a:cubicBezTo>
                  <a:cubicBezTo>
                    <a:pt x="112" y="852"/>
                    <a:pt x="895" y="89"/>
                    <a:pt x="895" y="80"/>
                  </a:cubicBezTo>
                  <a:cubicBezTo>
                    <a:pt x="915" y="59"/>
                    <a:pt x="915" y="28"/>
                    <a:pt x="905" y="8"/>
                  </a:cubicBezTo>
                  <a:cubicBezTo>
                    <a:pt x="894" y="3"/>
                    <a:pt x="882" y="1"/>
                    <a:pt x="869"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71;p58">
              <a:extLst>
                <a:ext uri="{FF2B5EF4-FFF2-40B4-BE49-F238E27FC236}">
                  <a16:creationId xmlns:a16="http://schemas.microsoft.com/office/drawing/2014/main" id="{C6858D7B-4FA6-43F2-88CE-EC70CBCC7E1D}"/>
                </a:ext>
              </a:extLst>
            </p:cNvPr>
            <p:cNvSpPr/>
            <p:nvPr/>
          </p:nvSpPr>
          <p:spPr>
            <a:xfrm>
              <a:off x="4402114" y="2998037"/>
              <a:ext cx="172387" cy="19121"/>
            </a:xfrm>
            <a:custGeom>
              <a:avLst/>
              <a:gdLst/>
              <a:ahLst/>
              <a:cxnLst/>
              <a:rect l="l" t="t" r="r" b="b"/>
              <a:pathLst>
                <a:path w="2858" h="317" extrusionOk="0">
                  <a:moveTo>
                    <a:pt x="2797" y="1"/>
                  </a:moveTo>
                  <a:cubicBezTo>
                    <a:pt x="2243" y="166"/>
                    <a:pt x="1741" y="220"/>
                    <a:pt x="1323" y="220"/>
                  </a:cubicBezTo>
                  <a:cubicBezTo>
                    <a:pt x="560" y="220"/>
                    <a:pt x="78" y="42"/>
                    <a:pt x="72" y="42"/>
                  </a:cubicBezTo>
                  <a:cubicBezTo>
                    <a:pt x="67" y="39"/>
                    <a:pt x="61" y="38"/>
                    <a:pt x="55" y="38"/>
                  </a:cubicBezTo>
                  <a:cubicBezTo>
                    <a:pt x="38" y="38"/>
                    <a:pt x="18" y="49"/>
                    <a:pt x="11" y="72"/>
                  </a:cubicBezTo>
                  <a:cubicBezTo>
                    <a:pt x="0" y="93"/>
                    <a:pt x="11" y="123"/>
                    <a:pt x="41" y="133"/>
                  </a:cubicBezTo>
                  <a:cubicBezTo>
                    <a:pt x="52" y="133"/>
                    <a:pt x="540" y="316"/>
                    <a:pt x="1322" y="316"/>
                  </a:cubicBezTo>
                  <a:cubicBezTo>
                    <a:pt x="1749" y="316"/>
                    <a:pt x="2258" y="265"/>
                    <a:pt x="2827" y="93"/>
                  </a:cubicBezTo>
                  <a:cubicBezTo>
                    <a:pt x="2847" y="93"/>
                    <a:pt x="2858" y="62"/>
                    <a:pt x="2858" y="42"/>
                  </a:cubicBezTo>
                  <a:cubicBezTo>
                    <a:pt x="2847" y="11"/>
                    <a:pt x="2817" y="1"/>
                    <a:pt x="279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72;p58">
              <a:extLst>
                <a:ext uri="{FF2B5EF4-FFF2-40B4-BE49-F238E27FC236}">
                  <a16:creationId xmlns:a16="http://schemas.microsoft.com/office/drawing/2014/main" id="{580996F7-5D48-4A44-9FA3-1141D1D8EC54}"/>
                </a:ext>
              </a:extLst>
            </p:cNvPr>
            <p:cNvSpPr/>
            <p:nvPr/>
          </p:nvSpPr>
          <p:spPr>
            <a:xfrm>
              <a:off x="4400304" y="3012573"/>
              <a:ext cx="93854" cy="43187"/>
            </a:xfrm>
            <a:custGeom>
              <a:avLst/>
              <a:gdLst/>
              <a:ahLst/>
              <a:cxnLst/>
              <a:rect l="l" t="t" r="r" b="b"/>
              <a:pathLst>
                <a:path w="1556" h="716" extrusionOk="0">
                  <a:moveTo>
                    <a:pt x="1497" y="0"/>
                  </a:moveTo>
                  <a:cubicBezTo>
                    <a:pt x="1480" y="0"/>
                    <a:pt x="1462" y="9"/>
                    <a:pt x="1454" y="24"/>
                  </a:cubicBezTo>
                  <a:cubicBezTo>
                    <a:pt x="1175" y="600"/>
                    <a:pt x="245" y="625"/>
                    <a:pt x="69" y="625"/>
                  </a:cubicBezTo>
                  <a:cubicBezTo>
                    <a:pt x="53" y="625"/>
                    <a:pt x="43" y="625"/>
                    <a:pt x="41" y="625"/>
                  </a:cubicBezTo>
                  <a:cubicBezTo>
                    <a:pt x="21" y="625"/>
                    <a:pt x="0" y="645"/>
                    <a:pt x="0" y="665"/>
                  </a:cubicBezTo>
                  <a:cubicBezTo>
                    <a:pt x="0" y="695"/>
                    <a:pt x="21" y="716"/>
                    <a:pt x="41" y="716"/>
                  </a:cubicBezTo>
                  <a:lnTo>
                    <a:pt x="91" y="716"/>
                  </a:lnTo>
                  <a:cubicBezTo>
                    <a:pt x="326" y="716"/>
                    <a:pt x="1241" y="686"/>
                    <a:pt x="1535" y="65"/>
                  </a:cubicBezTo>
                  <a:cubicBezTo>
                    <a:pt x="1555" y="45"/>
                    <a:pt x="1546" y="14"/>
                    <a:pt x="1515" y="4"/>
                  </a:cubicBezTo>
                  <a:cubicBezTo>
                    <a:pt x="1509" y="1"/>
                    <a:pt x="1503" y="0"/>
                    <a:pt x="149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73;p58">
              <a:extLst>
                <a:ext uri="{FF2B5EF4-FFF2-40B4-BE49-F238E27FC236}">
                  <a16:creationId xmlns:a16="http://schemas.microsoft.com/office/drawing/2014/main" id="{454DDD45-4C4A-4EA9-8564-4E2188E826F8}"/>
                </a:ext>
              </a:extLst>
            </p:cNvPr>
            <p:cNvSpPr/>
            <p:nvPr/>
          </p:nvSpPr>
          <p:spPr>
            <a:xfrm>
              <a:off x="4456097" y="2875774"/>
              <a:ext cx="120213" cy="127270"/>
            </a:xfrm>
            <a:custGeom>
              <a:avLst/>
              <a:gdLst/>
              <a:ahLst/>
              <a:cxnLst/>
              <a:rect l="l" t="t" r="r" b="b"/>
              <a:pathLst>
                <a:path w="1993" h="2110" extrusionOk="0">
                  <a:moveTo>
                    <a:pt x="55" y="1"/>
                  </a:moveTo>
                  <a:cubicBezTo>
                    <a:pt x="37" y="1"/>
                    <a:pt x="18" y="13"/>
                    <a:pt x="11" y="35"/>
                  </a:cubicBezTo>
                  <a:cubicBezTo>
                    <a:pt x="0" y="55"/>
                    <a:pt x="11" y="86"/>
                    <a:pt x="31" y="96"/>
                  </a:cubicBezTo>
                  <a:cubicBezTo>
                    <a:pt x="41" y="96"/>
                    <a:pt x="1139" y="635"/>
                    <a:pt x="1891" y="2079"/>
                  </a:cubicBezTo>
                  <a:cubicBezTo>
                    <a:pt x="1902" y="2099"/>
                    <a:pt x="1922" y="2109"/>
                    <a:pt x="1942" y="2109"/>
                  </a:cubicBezTo>
                  <a:cubicBezTo>
                    <a:pt x="1942" y="2109"/>
                    <a:pt x="1952" y="2109"/>
                    <a:pt x="1963" y="2099"/>
                  </a:cubicBezTo>
                  <a:cubicBezTo>
                    <a:pt x="1983" y="2089"/>
                    <a:pt x="1993" y="2059"/>
                    <a:pt x="1983" y="2038"/>
                  </a:cubicBezTo>
                  <a:cubicBezTo>
                    <a:pt x="1210" y="554"/>
                    <a:pt x="81" y="15"/>
                    <a:pt x="72" y="5"/>
                  </a:cubicBezTo>
                  <a:cubicBezTo>
                    <a:pt x="67" y="2"/>
                    <a:pt x="61"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74;p58">
              <a:extLst>
                <a:ext uri="{FF2B5EF4-FFF2-40B4-BE49-F238E27FC236}">
                  <a16:creationId xmlns:a16="http://schemas.microsoft.com/office/drawing/2014/main" id="{F61CE203-268B-49BE-87D4-00B6BBA3897C}"/>
                </a:ext>
              </a:extLst>
            </p:cNvPr>
            <p:cNvSpPr/>
            <p:nvPr/>
          </p:nvSpPr>
          <p:spPr>
            <a:xfrm>
              <a:off x="4490418" y="2839523"/>
              <a:ext cx="55251" cy="94819"/>
            </a:xfrm>
            <a:custGeom>
              <a:avLst/>
              <a:gdLst/>
              <a:ahLst/>
              <a:cxnLst/>
              <a:rect l="l" t="t" r="r" b="b"/>
              <a:pathLst>
                <a:path w="916" h="1572" extrusionOk="0">
                  <a:moveTo>
                    <a:pt x="51" y="1"/>
                  </a:moveTo>
                  <a:cubicBezTo>
                    <a:pt x="41" y="1"/>
                    <a:pt x="31" y="6"/>
                    <a:pt x="21" y="16"/>
                  </a:cubicBezTo>
                  <a:cubicBezTo>
                    <a:pt x="0" y="37"/>
                    <a:pt x="0" y="67"/>
                    <a:pt x="21" y="87"/>
                  </a:cubicBezTo>
                  <a:cubicBezTo>
                    <a:pt x="31" y="87"/>
                    <a:pt x="804" y="860"/>
                    <a:pt x="570" y="1510"/>
                  </a:cubicBezTo>
                  <a:cubicBezTo>
                    <a:pt x="560" y="1541"/>
                    <a:pt x="570" y="1562"/>
                    <a:pt x="590" y="1571"/>
                  </a:cubicBezTo>
                  <a:lnTo>
                    <a:pt x="611" y="1571"/>
                  </a:lnTo>
                  <a:cubicBezTo>
                    <a:pt x="631" y="1571"/>
                    <a:pt x="651" y="1562"/>
                    <a:pt x="651" y="1541"/>
                  </a:cubicBezTo>
                  <a:cubicBezTo>
                    <a:pt x="916" y="830"/>
                    <a:pt x="122" y="46"/>
                    <a:pt x="82" y="16"/>
                  </a:cubicBezTo>
                  <a:cubicBezTo>
                    <a:pt x="72" y="6"/>
                    <a:pt x="61" y="1"/>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75;p58">
              <a:extLst>
                <a:ext uri="{FF2B5EF4-FFF2-40B4-BE49-F238E27FC236}">
                  <a16:creationId xmlns:a16="http://schemas.microsoft.com/office/drawing/2014/main" id="{0C5A13A3-7F71-4A6B-9774-A73DD587A3D8}"/>
                </a:ext>
              </a:extLst>
            </p:cNvPr>
            <p:cNvSpPr/>
            <p:nvPr/>
          </p:nvSpPr>
          <p:spPr>
            <a:xfrm>
              <a:off x="4878617" y="3240331"/>
              <a:ext cx="117197" cy="12908"/>
            </a:xfrm>
            <a:custGeom>
              <a:avLst/>
              <a:gdLst/>
              <a:ahLst/>
              <a:cxnLst/>
              <a:rect l="l" t="t" r="r" b="b"/>
              <a:pathLst>
                <a:path w="1943" h="214" extrusionOk="0">
                  <a:moveTo>
                    <a:pt x="42" y="0"/>
                  </a:moveTo>
                  <a:cubicBezTo>
                    <a:pt x="21" y="0"/>
                    <a:pt x="11" y="10"/>
                    <a:pt x="1" y="21"/>
                  </a:cubicBezTo>
                  <a:cubicBezTo>
                    <a:pt x="1" y="41"/>
                    <a:pt x="11" y="61"/>
                    <a:pt x="21" y="61"/>
                  </a:cubicBezTo>
                  <a:cubicBezTo>
                    <a:pt x="408" y="173"/>
                    <a:pt x="753" y="214"/>
                    <a:pt x="1048" y="214"/>
                  </a:cubicBezTo>
                  <a:cubicBezTo>
                    <a:pt x="1577" y="214"/>
                    <a:pt x="1912" y="92"/>
                    <a:pt x="1922" y="92"/>
                  </a:cubicBezTo>
                  <a:cubicBezTo>
                    <a:pt x="1933" y="82"/>
                    <a:pt x="1943" y="61"/>
                    <a:pt x="1943" y="41"/>
                  </a:cubicBezTo>
                  <a:cubicBezTo>
                    <a:pt x="1936" y="34"/>
                    <a:pt x="1923" y="27"/>
                    <a:pt x="1910" y="27"/>
                  </a:cubicBezTo>
                  <a:cubicBezTo>
                    <a:pt x="1904" y="27"/>
                    <a:pt x="1898" y="28"/>
                    <a:pt x="1892" y="31"/>
                  </a:cubicBezTo>
                  <a:cubicBezTo>
                    <a:pt x="1892" y="31"/>
                    <a:pt x="1567" y="149"/>
                    <a:pt x="1051" y="149"/>
                  </a:cubicBezTo>
                  <a:cubicBezTo>
                    <a:pt x="766" y="149"/>
                    <a:pt x="422" y="113"/>
                    <a:pt x="4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76;p58">
              <a:extLst>
                <a:ext uri="{FF2B5EF4-FFF2-40B4-BE49-F238E27FC236}">
                  <a16:creationId xmlns:a16="http://schemas.microsoft.com/office/drawing/2014/main" id="{B784B702-5A83-4DEF-BB60-B4B7826A3315}"/>
                </a:ext>
              </a:extLst>
            </p:cNvPr>
            <p:cNvSpPr/>
            <p:nvPr/>
          </p:nvSpPr>
          <p:spPr>
            <a:xfrm>
              <a:off x="4933204" y="3250163"/>
              <a:ext cx="64479" cy="29495"/>
            </a:xfrm>
            <a:custGeom>
              <a:avLst/>
              <a:gdLst/>
              <a:ahLst/>
              <a:cxnLst/>
              <a:rect l="l" t="t" r="r" b="b"/>
              <a:pathLst>
                <a:path w="1069" h="489" extrusionOk="0">
                  <a:moveTo>
                    <a:pt x="31" y="0"/>
                  </a:moveTo>
                  <a:cubicBezTo>
                    <a:pt x="11" y="10"/>
                    <a:pt x="0" y="30"/>
                    <a:pt x="11" y="51"/>
                  </a:cubicBezTo>
                  <a:cubicBezTo>
                    <a:pt x="214" y="468"/>
                    <a:pt x="845" y="488"/>
                    <a:pt x="997" y="488"/>
                  </a:cubicBezTo>
                  <a:lnTo>
                    <a:pt x="1028" y="488"/>
                  </a:lnTo>
                  <a:cubicBezTo>
                    <a:pt x="1048" y="488"/>
                    <a:pt x="1068" y="478"/>
                    <a:pt x="1068" y="457"/>
                  </a:cubicBezTo>
                  <a:cubicBezTo>
                    <a:pt x="1058" y="437"/>
                    <a:pt x="1048" y="427"/>
                    <a:pt x="1028" y="427"/>
                  </a:cubicBezTo>
                  <a:cubicBezTo>
                    <a:pt x="1027" y="427"/>
                    <a:pt x="1020" y="427"/>
                    <a:pt x="1009" y="427"/>
                  </a:cubicBezTo>
                  <a:cubicBezTo>
                    <a:pt x="892" y="427"/>
                    <a:pt x="258" y="410"/>
                    <a:pt x="72" y="21"/>
                  </a:cubicBezTo>
                  <a:cubicBezTo>
                    <a:pt x="61" y="0"/>
                    <a:pt x="4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77;p58">
              <a:extLst>
                <a:ext uri="{FF2B5EF4-FFF2-40B4-BE49-F238E27FC236}">
                  <a16:creationId xmlns:a16="http://schemas.microsoft.com/office/drawing/2014/main" id="{C208DB6D-85F8-4E46-9D0A-7593E492881B}"/>
                </a:ext>
              </a:extLst>
            </p:cNvPr>
            <p:cNvSpPr/>
            <p:nvPr/>
          </p:nvSpPr>
          <p:spPr>
            <a:xfrm>
              <a:off x="4877410" y="3157275"/>
              <a:ext cx="81610" cy="86133"/>
            </a:xfrm>
            <a:custGeom>
              <a:avLst/>
              <a:gdLst/>
              <a:ahLst/>
              <a:cxnLst/>
              <a:rect l="l" t="t" r="r" b="b"/>
              <a:pathLst>
                <a:path w="1353" h="1428" extrusionOk="0">
                  <a:moveTo>
                    <a:pt x="1320" y="0"/>
                  </a:moveTo>
                  <a:cubicBezTo>
                    <a:pt x="1314" y="0"/>
                    <a:pt x="1308" y="2"/>
                    <a:pt x="1302" y="4"/>
                  </a:cubicBezTo>
                  <a:cubicBezTo>
                    <a:pt x="1302" y="4"/>
                    <a:pt x="529" y="370"/>
                    <a:pt x="10" y="1387"/>
                  </a:cubicBezTo>
                  <a:cubicBezTo>
                    <a:pt x="1" y="1398"/>
                    <a:pt x="1" y="1418"/>
                    <a:pt x="21" y="1428"/>
                  </a:cubicBezTo>
                  <a:lnTo>
                    <a:pt x="41" y="1428"/>
                  </a:lnTo>
                  <a:cubicBezTo>
                    <a:pt x="51" y="1428"/>
                    <a:pt x="62" y="1428"/>
                    <a:pt x="62" y="1418"/>
                  </a:cubicBezTo>
                  <a:cubicBezTo>
                    <a:pt x="580" y="422"/>
                    <a:pt x="1322" y="65"/>
                    <a:pt x="1332" y="56"/>
                  </a:cubicBezTo>
                  <a:cubicBezTo>
                    <a:pt x="1353" y="56"/>
                    <a:pt x="1353" y="35"/>
                    <a:pt x="1353" y="15"/>
                  </a:cubicBezTo>
                  <a:cubicBezTo>
                    <a:pt x="1346" y="8"/>
                    <a:pt x="1333" y="0"/>
                    <a:pt x="132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78;p58">
              <a:extLst>
                <a:ext uri="{FF2B5EF4-FFF2-40B4-BE49-F238E27FC236}">
                  <a16:creationId xmlns:a16="http://schemas.microsoft.com/office/drawing/2014/main" id="{75893122-CF37-47CF-AB09-E0AE9F147DF9}"/>
                </a:ext>
              </a:extLst>
            </p:cNvPr>
            <p:cNvSpPr/>
            <p:nvPr/>
          </p:nvSpPr>
          <p:spPr>
            <a:xfrm>
              <a:off x="4898280" y="3132545"/>
              <a:ext cx="37457" cy="64298"/>
            </a:xfrm>
            <a:custGeom>
              <a:avLst/>
              <a:gdLst/>
              <a:ahLst/>
              <a:cxnLst/>
              <a:rect l="l" t="t" r="r" b="b"/>
              <a:pathLst>
                <a:path w="621" h="1066" extrusionOk="0">
                  <a:moveTo>
                    <a:pt x="590" y="0"/>
                  </a:moveTo>
                  <a:cubicBezTo>
                    <a:pt x="582" y="0"/>
                    <a:pt x="575" y="3"/>
                    <a:pt x="570" y="8"/>
                  </a:cubicBezTo>
                  <a:cubicBezTo>
                    <a:pt x="539" y="28"/>
                    <a:pt x="0" y="557"/>
                    <a:pt x="173" y="1045"/>
                  </a:cubicBezTo>
                  <a:cubicBezTo>
                    <a:pt x="183" y="1065"/>
                    <a:pt x="193" y="1065"/>
                    <a:pt x="204" y="1065"/>
                  </a:cubicBezTo>
                  <a:lnTo>
                    <a:pt x="213" y="1065"/>
                  </a:lnTo>
                  <a:cubicBezTo>
                    <a:pt x="234" y="1065"/>
                    <a:pt x="244" y="1045"/>
                    <a:pt x="234" y="1025"/>
                  </a:cubicBezTo>
                  <a:cubicBezTo>
                    <a:pt x="71" y="577"/>
                    <a:pt x="600" y="59"/>
                    <a:pt x="610" y="48"/>
                  </a:cubicBezTo>
                  <a:cubicBezTo>
                    <a:pt x="620" y="39"/>
                    <a:pt x="620" y="18"/>
                    <a:pt x="610" y="8"/>
                  </a:cubicBezTo>
                  <a:cubicBezTo>
                    <a:pt x="605" y="3"/>
                    <a:pt x="597" y="0"/>
                    <a:pt x="59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79;p58">
              <a:extLst>
                <a:ext uri="{FF2B5EF4-FFF2-40B4-BE49-F238E27FC236}">
                  <a16:creationId xmlns:a16="http://schemas.microsoft.com/office/drawing/2014/main" id="{77B996EF-1FF1-4BFB-9663-F28C1A64981B}"/>
                </a:ext>
              </a:extLst>
            </p:cNvPr>
            <p:cNvSpPr/>
            <p:nvPr/>
          </p:nvSpPr>
          <p:spPr>
            <a:xfrm>
              <a:off x="4532760" y="3248052"/>
              <a:ext cx="117800" cy="13210"/>
            </a:xfrm>
            <a:custGeom>
              <a:avLst/>
              <a:gdLst/>
              <a:ahLst/>
              <a:cxnLst/>
              <a:rect l="l" t="t" r="r" b="b"/>
              <a:pathLst>
                <a:path w="1953" h="219" extrusionOk="0">
                  <a:moveTo>
                    <a:pt x="1917" y="0"/>
                  </a:moveTo>
                  <a:cubicBezTo>
                    <a:pt x="1912" y="0"/>
                    <a:pt x="1907" y="2"/>
                    <a:pt x="1901" y="4"/>
                  </a:cubicBezTo>
                  <a:cubicBezTo>
                    <a:pt x="1523" y="116"/>
                    <a:pt x="1182" y="153"/>
                    <a:pt x="899" y="153"/>
                  </a:cubicBezTo>
                  <a:cubicBezTo>
                    <a:pt x="382" y="153"/>
                    <a:pt x="58" y="31"/>
                    <a:pt x="51" y="25"/>
                  </a:cubicBezTo>
                  <a:cubicBezTo>
                    <a:pt x="31" y="25"/>
                    <a:pt x="10" y="35"/>
                    <a:pt x="10" y="45"/>
                  </a:cubicBezTo>
                  <a:cubicBezTo>
                    <a:pt x="0" y="65"/>
                    <a:pt x="10" y="86"/>
                    <a:pt x="31" y="86"/>
                  </a:cubicBezTo>
                  <a:cubicBezTo>
                    <a:pt x="31" y="86"/>
                    <a:pt x="366" y="218"/>
                    <a:pt x="905" y="218"/>
                  </a:cubicBezTo>
                  <a:cubicBezTo>
                    <a:pt x="1190" y="218"/>
                    <a:pt x="1535" y="178"/>
                    <a:pt x="1922" y="65"/>
                  </a:cubicBezTo>
                  <a:cubicBezTo>
                    <a:pt x="1942" y="65"/>
                    <a:pt x="1953" y="45"/>
                    <a:pt x="1942" y="25"/>
                  </a:cubicBezTo>
                  <a:cubicBezTo>
                    <a:pt x="1942" y="10"/>
                    <a:pt x="1931" y="0"/>
                    <a:pt x="191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80;p58">
              <a:extLst>
                <a:ext uri="{FF2B5EF4-FFF2-40B4-BE49-F238E27FC236}">
                  <a16:creationId xmlns:a16="http://schemas.microsoft.com/office/drawing/2014/main" id="{BC2A3C20-28E2-4AA1-9083-08E5F27C16E1}"/>
                </a:ext>
              </a:extLst>
            </p:cNvPr>
            <p:cNvSpPr/>
            <p:nvPr/>
          </p:nvSpPr>
          <p:spPr>
            <a:xfrm>
              <a:off x="4531554" y="3257884"/>
              <a:ext cx="63816" cy="29676"/>
            </a:xfrm>
            <a:custGeom>
              <a:avLst/>
              <a:gdLst/>
              <a:ahLst/>
              <a:cxnLst/>
              <a:rect l="l" t="t" r="r" b="b"/>
              <a:pathLst>
                <a:path w="1058" h="492" extrusionOk="0">
                  <a:moveTo>
                    <a:pt x="1021" y="0"/>
                  </a:moveTo>
                  <a:cubicBezTo>
                    <a:pt x="1007" y="0"/>
                    <a:pt x="994" y="9"/>
                    <a:pt x="986" y="24"/>
                  </a:cubicBezTo>
                  <a:cubicBezTo>
                    <a:pt x="800" y="414"/>
                    <a:pt x="166" y="431"/>
                    <a:pt x="49" y="431"/>
                  </a:cubicBezTo>
                  <a:cubicBezTo>
                    <a:pt x="38" y="431"/>
                    <a:pt x="31" y="431"/>
                    <a:pt x="30" y="431"/>
                  </a:cubicBezTo>
                  <a:cubicBezTo>
                    <a:pt x="10" y="431"/>
                    <a:pt x="0" y="442"/>
                    <a:pt x="0" y="462"/>
                  </a:cubicBezTo>
                  <a:cubicBezTo>
                    <a:pt x="0" y="472"/>
                    <a:pt x="10" y="492"/>
                    <a:pt x="30" y="492"/>
                  </a:cubicBezTo>
                  <a:lnTo>
                    <a:pt x="61" y="492"/>
                  </a:lnTo>
                  <a:cubicBezTo>
                    <a:pt x="224" y="492"/>
                    <a:pt x="844" y="462"/>
                    <a:pt x="1047" y="45"/>
                  </a:cubicBezTo>
                  <a:cubicBezTo>
                    <a:pt x="1058" y="35"/>
                    <a:pt x="1047" y="15"/>
                    <a:pt x="1037" y="4"/>
                  </a:cubicBezTo>
                  <a:cubicBezTo>
                    <a:pt x="1032" y="1"/>
                    <a:pt x="1026" y="0"/>
                    <a:pt x="102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81;p58">
              <a:extLst>
                <a:ext uri="{FF2B5EF4-FFF2-40B4-BE49-F238E27FC236}">
                  <a16:creationId xmlns:a16="http://schemas.microsoft.com/office/drawing/2014/main" id="{ED51DB0D-6B8F-46EC-9BDB-89AA43AB28F2}"/>
                </a:ext>
              </a:extLst>
            </p:cNvPr>
            <p:cNvSpPr/>
            <p:nvPr/>
          </p:nvSpPr>
          <p:spPr>
            <a:xfrm>
              <a:off x="4569553" y="3164875"/>
              <a:ext cx="81610" cy="86556"/>
            </a:xfrm>
            <a:custGeom>
              <a:avLst/>
              <a:gdLst/>
              <a:ahLst/>
              <a:cxnLst/>
              <a:rect l="l" t="t" r="r" b="b"/>
              <a:pathLst>
                <a:path w="1353" h="1435" extrusionOk="0">
                  <a:moveTo>
                    <a:pt x="51" y="0"/>
                  </a:moveTo>
                  <a:cubicBezTo>
                    <a:pt x="31" y="0"/>
                    <a:pt x="21" y="0"/>
                    <a:pt x="10" y="21"/>
                  </a:cubicBezTo>
                  <a:cubicBezTo>
                    <a:pt x="0" y="31"/>
                    <a:pt x="10" y="52"/>
                    <a:pt x="21" y="61"/>
                  </a:cubicBezTo>
                  <a:cubicBezTo>
                    <a:pt x="31" y="61"/>
                    <a:pt x="773" y="427"/>
                    <a:pt x="1291" y="1414"/>
                  </a:cubicBezTo>
                  <a:cubicBezTo>
                    <a:pt x="1302" y="1424"/>
                    <a:pt x="1312" y="1435"/>
                    <a:pt x="1322" y="1435"/>
                  </a:cubicBezTo>
                  <a:lnTo>
                    <a:pt x="1332" y="1435"/>
                  </a:lnTo>
                  <a:cubicBezTo>
                    <a:pt x="1352" y="1424"/>
                    <a:pt x="1352" y="1404"/>
                    <a:pt x="1352" y="1383"/>
                  </a:cubicBezTo>
                  <a:cubicBezTo>
                    <a:pt x="824" y="377"/>
                    <a:pt x="61" y="11"/>
                    <a:pt x="5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82;p58">
              <a:extLst>
                <a:ext uri="{FF2B5EF4-FFF2-40B4-BE49-F238E27FC236}">
                  <a16:creationId xmlns:a16="http://schemas.microsoft.com/office/drawing/2014/main" id="{075677A9-3DC0-4F32-9424-D7E071EB5AA7}"/>
                </a:ext>
              </a:extLst>
            </p:cNvPr>
            <p:cNvSpPr/>
            <p:nvPr/>
          </p:nvSpPr>
          <p:spPr>
            <a:xfrm>
              <a:off x="4592836" y="3140084"/>
              <a:ext cx="38121" cy="64721"/>
            </a:xfrm>
            <a:custGeom>
              <a:avLst/>
              <a:gdLst/>
              <a:ahLst/>
              <a:cxnLst/>
              <a:rect l="l" t="t" r="r" b="b"/>
              <a:pathLst>
                <a:path w="632" h="1073" extrusionOk="0">
                  <a:moveTo>
                    <a:pt x="40" y="0"/>
                  </a:moveTo>
                  <a:cubicBezTo>
                    <a:pt x="31" y="0"/>
                    <a:pt x="21" y="5"/>
                    <a:pt x="11" y="15"/>
                  </a:cubicBezTo>
                  <a:cubicBezTo>
                    <a:pt x="1" y="25"/>
                    <a:pt x="1" y="45"/>
                    <a:pt x="11" y="56"/>
                  </a:cubicBezTo>
                  <a:cubicBezTo>
                    <a:pt x="21" y="66"/>
                    <a:pt x="550" y="585"/>
                    <a:pt x="387" y="1032"/>
                  </a:cubicBezTo>
                  <a:cubicBezTo>
                    <a:pt x="377" y="1042"/>
                    <a:pt x="387" y="1062"/>
                    <a:pt x="408" y="1073"/>
                  </a:cubicBezTo>
                  <a:lnTo>
                    <a:pt x="417" y="1073"/>
                  </a:lnTo>
                  <a:cubicBezTo>
                    <a:pt x="428" y="1073"/>
                    <a:pt x="448" y="1062"/>
                    <a:pt x="448" y="1052"/>
                  </a:cubicBezTo>
                  <a:cubicBezTo>
                    <a:pt x="631" y="564"/>
                    <a:pt x="82" y="36"/>
                    <a:pt x="62" y="15"/>
                  </a:cubicBezTo>
                  <a:cubicBezTo>
                    <a:pt x="57" y="5"/>
                    <a:pt x="49" y="0"/>
                    <a:pt x="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83;p58">
              <a:extLst>
                <a:ext uri="{FF2B5EF4-FFF2-40B4-BE49-F238E27FC236}">
                  <a16:creationId xmlns:a16="http://schemas.microsoft.com/office/drawing/2014/main" id="{EB0DB953-6D97-4E9B-A180-7ABD17FFEBEB}"/>
                </a:ext>
              </a:extLst>
            </p:cNvPr>
            <p:cNvSpPr/>
            <p:nvPr/>
          </p:nvSpPr>
          <p:spPr>
            <a:xfrm>
              <a:off x="4379435" y="2677692"/>
              <a:ext cx="182822" cy="21775"/>
            </a:xfrm>
            <a:custGeom>
              <a:avLst/>
              <a:gdLst/>
              <a:ahLst/>
              <a:cxnLst/>
              <a:rect l="l" t="t" r="r" b="b"/>
              <a:pathLst>
                <a:path w="3031" h="361" extrusionOk="0">
                  <a:moveTo>
                    <a:pt x="2981" y="1"/>
                  </a:moveTo>
                  <a:cubicBezTo>
                    <a:pt x="2974" y="1"/>
                    <a:pt x="2967" y="2"/>
                    <a:pt x="2959" y="4"/>
                  </a:cubicBezTo>
                  <a:cubicBezTo>
                    <a:pt x="2333" y="201"/>
                    <a:pt x="1769" y="262"/>
                    <a:pt x="1309" y="262"/>
                  </a:cubicBezTo>
                  <a:cubicBezTo>
                    <a:pt x="552" y="262"/>
                    <a:pt x="78" y="96"/>
                    <a:pt x="71" y="96"/>
                  </a:cubicBezTo>
                  <a:cubicBezTo>
                    <a:pt x="64" y="94"/>
                    <a:pt x="56" y="92"/>
                    <a:pt x="49" y="92"/>
                  </a:cubicBezTo>
                  <a:cubicBezTo>
                    <a:pt x="27" y="92"/>
                    <a:pt x="8" y="104"/>
                    <a:pt x="1" y="126"/>
                  </a:cubicBezTo>
                  <a:cubicBezTo>
                    <a:pt x="1" y="157"/>
                    <a:pt x="10" y="178"/>
                    <a:pt x="31" y="187"/>
                  </a:cubicBezTo>
                  <a:cubicBezTo>
                    <a:pt x="41" y="198"/>
                    <a:pt x="529" y="361"/>
                    <a:pt x="1302" y="361"/>
                  </a:cubicBezTo>
                  <a:cubicBezTo>
                    <a:pt x="1770" y="361"/>
                    <a:pt x="2349" y="300"/>
                    <a:pt x="2990" y="96"/>
                  </a:cubicBezTo>
                  <a:cubicBezTo>
                    <a:pt x="3020" y="86"/>
                    <a:pt x="3030" y="56"/>
                    <a:pt x="3020" y="35"/>
                  </a:cubicBezTo>
                  <a:cubicBezTo>
                    <a:pt x="3020" y="12"/>
                    <a:pt x="3003" y="1"/>
                    <a:pt x="298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4;p58">
              <a:extLst>
                <a:ext uri="{FF2B5EF4-FFF2-40B4-BE49-F238E27FC236}">
                  <a16:creationId xmlns:a16="http://schemas.microsoft.com/office/drawing/2014/main" id="{A148D305-87FC-4079-9E08-7F1C4AFF2518}"/>
                </a:ext>
              </a:extLst>
            </p:cNvPr>
            <p:cNvSpPr/>
            <p:nvPr/>
          </p:nvSpPr>
          <p:spPr>
            <a:xfrm>
              <a:off x="4377565" y="2694581"/>
              <a:ext cx="99403" cy="47832"/>
            </a:xfrm>
            <a:custGeom>
              <a:avLst/>
              <a:gdLst/>
              <a:ahLst/>
              <a:cxnLst/>
              <a:rect l="l" t="t" r="r" b="b"/>
              <a:pathLst>
                <a:path w="1648" h="793" extrusionOk="0">
                  <a:moveTo>
                    <a:pt x="1587" y="1"/>
                  </a:moveTo>
                  <a:cubicBezTo>
                    <a:pt x="1570" y="1"/>
                    <a:pt x="1551" y="15"/>
                    <a:pt x="1536" y="29"/>
                  </a:cubicBezTo>
                  <a:cubicBezTo>
                    <a:pt x="1240" y="681"/>
                    <a:pt x="137" y="691"/>
                    <a:pt x="65" y="691"/>
                  </a:cubicBezTo>
                  <a:cubicBezTo>
                    <a:pt x="63" y="691"/>
                    <a:pt x="62" y="691"/>
                    <a:pt x="62" y="691"/>
                  </a:cubicBezTo>
                  <a:cubicBezTo>
                    <a:pt x="21" y="691"/>
                    <a:pt x="11" y="711"/>
                    <a:pt x="1" y="741"/>
                  </a:cubicBezTo>
                  <a:cubicBezTo>
                    <a:pt x="1" y="772"/>
                    <a:pt x="32" y="792"/>
                    <a:pt x="52" y="792"/>
                  </a:cubicBezTo>
                  <a:lnTo>
                    <a:pt x="72" y="792"/>
                  </a:lnTo>
                  <a:cubicBezTo>
                    <a:pt x="235" y="792"/>
                    <a:pt x="1313" y="772"/>
                    <a:pt x="1627" y="70"/>
                  </a:cubicBezTo>
                  <a:cubicBezTo>
                    <a:pt x="1648" y="50"/>
                    <a:pt x="1638" y="20"/>
                    <a:pt x="1607" y="9"/>
                  </a:cubicBezTo>
                  <a:cubicBezTo>
                    <a:pt x="1601" y="3"/>
                    <a:pt x="1594" y="1"/>
                    <a:pt x="158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5;p58">
              <a:extLst>
                <a:ext uri="{FF2B5EF4-FFF2-40B4-BE49-F238E27FC236}">
                  <a16:creationId xmlns:a16="http://schemas.microsoft.com/office/drawing/2014/main" id="{202899D3-8DE9-49C2-9464-FE8517926149}"/>
                </a:ext>
              </a:extLst>
            </p:cNvPr>
            <p:cNvSpPr/>
            <p:nvPr/>
          </p:nvSpPr>
          <p:spPr>
            <a:xfrm>
              <a:off x="4435228" y="2551991"/>
              <a:ext cx="131311" cy="132156"/>
            </a:xfrm>
            <a:custGeom>
              <a:avLst/>
              <a:gdLst/>
              <a:ahLst/>
              <a:cxnLst/>
              <a:rect l="l" t="t" r="r" b="b"/>
              <a:pathLst>
                <a:path w="2177" h="2191" extrusionOk="0">
                  <a:moveTo>
                    <a:pt x="65" y="0"/>
                  </a:moveTo>
                  <a:cubicBezTo>
                    <a:pt x="47" y="0"/>
                    <a:pt x="26" y="12"/>
                    <a:pt x="11" y="34"/>
                  </a:cubicBezTo>
                  <a:cubicBezTo>
                    <a:pt x="0" y="55"/>
                    <a:pt x="21" y="86"/>
                    <a:pt x="41" y="96"/>
                  </a:cubicBezTo>
                  <a:cubicBezTo>
                    <a:pt x="52" y="106"/>
                    <a:pt x="1231" y="645"/>
                    <a:pt x="2075" y="2160"/>
                  </a:cubicBezTo>
                  <a:cubicBezTo>
                    <a:pt x="2085" y="2180"/>
                    <a:pt x="2095" y="2190"/>
                    <a:pt x="2115" y="2190"/>
                  </a:cubicBezTo>
                  <a:cubicBezTo>
                    <a:pt x="2126" y="2190"/>
                    <a:pt x="2136" y="2180"/>
                    <a:pt x="2136" y="2180"/>
                  </a:cubicBezTo>
                  <a:cubicBezTo>
                    <a:pt x="2166" y="2170"/>
                    <a:pt x="2176" y="2140"/>
                    <a:pt x="2156" y="2109"/>
                  </a:cubicBezTo>
                  <a:cubicBezTo>
                    <a:pt x="1302" y="563"/>
                    <a:pt x="92" y="14"/>
                    <a:pt x="82" y="4"/>
                  </a:cubicBezTo>
                  <a:cubicBezTo>
                    <a:pt x="77" y="2"/>
                    <a:pt x="71" y="0"/>
                    <a:pt x="6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86;p58">
              <a:extLst>
                <a:ext uri="{FF2B5EF4-FFF2-40B4-BE49-F238E27FC236}">
                  <a16:creationId xmlns:a16="http://schemas.microsoft.com/office/drawing/2014/main" id="{BF6147E4-8869-470D-856C-717D12E03EF0}"/>
                </a:ext>
              </a:extLst>
            </p:cNvPr>
            <p:cNvSpPr/>
            <p:nvPr/>
          </p:nvSpPr>
          <p:spPr>
            <a:xfrm>
              <a:off x="4470815" y="2512664"/>
              <a:ext cx="60137" cy="99705"/>
            </a:xfrm>
            <a:custGeom>
              <a:avLst/>
              <a:gdLst/>
              <a:ahLst/>
              <a:cxnLst/>
              <a:rect l="l" t="t" r="r" b="b"/>
              <a:pathLst>
                <a:path w="997" h="1653" extrusionOk="0">
                  <a:moveTo>
                    <a:pt x="56" y="0"/>
                  </a:moveTo>
                  <a:cubicBezTo>
                    <a:pt x="43" y="0"/>
                    <a:pt x="31" y="5"/>
                    <a:pt x="20" y="15"/>
                  </a:cubicBezTo>
                  <a:cubicBezTo>
                    <a:pt x="0" y="36"/>
                    <a:pt x="0" y="67"/>
                    <a:pt x="20" y="87"/>
                  </a:cubicBezTo>
                  <a:cubicBezTo>
                    <a:pt x="31" y="97"/>
                    <a:pt x="885" y="880"/>
                    <a:pt x="641" y="1592"/>
                  </a:cubicBezTo>
                  <a:cubicBezTo>
                    <a:pt x="630" y="1612"/>
                    <a:pt x="651" y="1642"/>
                    <a:pt x="671" y="1653"/>
                  </a:cubicBezTo>
                  <a:lnTo>
                    <a:pt x="691" y="1653"/>
                  </a:lnTo>
                  <a:cubicBezTo>
                    <a:pt x="712" y="1653"/>
                    <a:pt x="732" y="1642"/>
                    <a:pt x="743" y="1622"/>
                  </a:cubicBezTo>
                  <a:cubicBezTo>
                    <a:pt x="997" y="849"/>
                    <a:pt x="133" y="46"/>
                    <a:pt x="92" y="15"/>
                  </a:cubicBezTo>
                  <a:cubicBezTo>
                    <a:pt x="82" y="5"/>
                    <a:pt x="69"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87;p58">
              <a:extLst>
                <a:ext uri="{FF2B5EF4-FFF2-40B4-BE49-F238E27FC236}">
                  <a16:creationId xmlns:a16="http://schemas.microsoft.com/office/drawing/2014/main" id="{F553E077-EA05-4AB1-AEA5-EEF8CAE9148D}"/>
                </a:ext>
              </a:extLst>
            </p:cNvPr>
            <p:cNvSpPr/>
            <p:nvPr/>
          </p:nvSpPr>
          <p:spPr>
            <a:xfrm>
              <a:off x="4757199" y="2279960"/>
              <a:ext cx="318959" cy="388203"/>
            </a:xfrm>
            <a:custGeom>
              <a:avLst/>
              <a:gdLst/>
              <a:ahLst/>
              <a:cxnLst/>
              <a:rect l="l" t="t" r="r" b="b"/>
              <a:pathLst>
                <a:path w="5288" h="6436" extrusionOk="0">
                  <a:moveTo>
                    <a:pt x="2320" y="0"/>
                  </a:moveTo>
                  <a:cubicBezTo>
                    <a:pt x="1955" y="0"/>
                    <a:pt x="1709" y="71"/>
                    <a:pt x="1709" y="71"/>
                  </a:cubicBezTo>
                  <a:lnTo>
                    <a:pt x="1" y="6436"/>
                  </a:lnTo>
                  <a:lnTo>
                    <a:pt x="5288" y="3294"/>
                  </a:lnTo>
                  <a:cubicBezTo>
                    <a:pt x="4805" y="419"/>
                    <a:pt x="3209" y="0"/>
                    <a:pt x="232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88;p58">
              <a:extLst>
                <a:ext uri="{FF2B5EF4-FFF2-40B4-BE49-F238E27FC236}">
                  <a16:creationId xmlns:a16="http://schemas.microsoft.com/office/drawing/2014/main" id="{297033AE-25D2-4027-99DA-1ED8348C2E5B}"/>
                </a:ext>
              </a:extLst>
            </p:cNvPr>
            <p:cNvSpPr/>
            <p:nvPr/>
          </p:nvSpPr>
          <p:spPr>
            <a:xfrm>
              <a:off x="4882296" y="2226036"/>
              <a:ext cx="259486" cy="227216"/>
            </a:xfrm>
            <a:custGeom>
              <a:avLst/>
              <a:gdLst/>
              <a:ahLst/>
              <a:cxnLst/>
              <a:rect l="l" t="t" r="r" b="b"/>
              <a:pathLst>
                <a:path w="4302" h="3767" extrusionOk="0">
                  <a:moveTo>
                    <a:pt x="2144" y="1"/>
                  </a:moveTo>
                  <a:cubicBezTo>
                    <a:pt x="1818" y="1"/>
                    <a:pt x="1489" y="85"/>
                    <a:pt x="1190" y="264"/>
                  </a:cubicBezTo>
                  <a:cubicBezTo>
                    <a:pt x="295" y="802"/>
                    <a:pt x="1" y="1951"/>
                    <a:pt x="530" y="2846"/>
                  </a:cubicBezTo>
                  <a:cubicBezTo>
                    <a:pt x="885" y="3437"/>
                    <a:pt x="1508" y="3766"/>
                    <a:pt x="2147" y="3766"/>
                  </a:cubicBezTo>
                  <a:cubicBezTo>
                    <a:pt x="2476" y="3766"/>
                    <a:pt x="2809" y="3680"/>
                    <a:pt x="3112" y="3497"/>
                  </a:cubicBezTo>
                  <a:cubicBezTo>
                    <a:pt x="4007" y="2968"/>
                    <a:pt x="4301" y="1809"/>
                    <a:pt x="3763" y="914"/>
                  </a:cubicBezTo>
                  <a:cubicBezTo>
                    <a:pt x="3413" y="328"/>
                    <a:pt x="2785" y="1"/>
                    <a:pt x="2144"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89;p58">
              <a:extLst>
                <a:ext uri="{FF2B5EF4-FFF2-40B4-BE49-F238E27FC236}">
                  <a16:creationId xmlns:a16="http://schemas.microsoft.com/office/drawing/2014/main" id="{D4B38714-21D1-4EBF-ABF0-65682329C70D}"/>
                </a:ext>
              </a:extLst>
            </p:cNvPr>
            <p:cNvSpPr/>
            <p:nvPr/>
          </p:nvSpPr>
          <p:spPr>
            <a:xfrm>
              <a:off x="4757802" y="2336296"/>
              <a:ext cx="257616" cy="332530"/>
            </a:xfrm>
            <a:custGeom>
              <a:avLst/>
              <a:gdLst/>
              <a:ahLst/>
              <a:cxnLst/>
              <a:rect l="l" t="t" r="r" b="b"/>
              <a:pathLst>
                <a:path w="4271" h="5513" extrusionOk="0">
                  <a:moveTo>
                    <a:pt x="4214" y="0"/>
                  </a:moveTo>
                  <a:cubicBezTo>
                    <a:pt x="4199" y="0"/>
                    <a:pt x="4182" y="9"/>
                    <a:pt x="4169" y="22"/>
                  </a:cubicBezTo>
                  <a:lnTo>
                    <a:pt x="21" y="5431"/>
                  </a:lnTo>
                  <a:cubicBezTo>
                    <a:pt x="1" y="5451"/>
                    <a:pt x="1" y="5481"/>
                    <a:pt x="31" y="5502"/>
                  </a:cubicBezTo>
                  <a:cubicBezTo>
                    <a:pt x="41" y="5512"/>
                    <a:pt x="52" y="5512"/>
                    <a:pt x="62" y="5512"/>
                  </a:cubicBezTo>
                  <a:cubicBezTo>
                    <a:pt x="72" y="5512"/>
                    <a:pt x="92" y="5512"/>
                    <a:pt x="102" y="5492"/>
                  </a:cubicBezTo>
                  <a:lnTo>
                    <a:pt x="4251" y="83"/>
                  </a:lnTo>
                  <a:cubicBezTo>
                    <a:pt x="4271" y="62"/>
                    <a:pt x="4271" y="31"/>
                    <a:pt x="4241" y="11"/>
                  </a:cubicBezTo>
                  <a:cubicBezTo>
                    <a:pt x="4233" y="3"/>
                    <a:pt x="4224" y="0"/>
                    <a:pt x="421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90;p58">
              <a:extLst>
                <a:ext uri="{FF2B5EF4-FFF2-40B4-BE49-F238E27FC236}">
                  <a16:creationId xmlns:a16="http://schemas.microsoft.com/office/drawing/2014/main" id="{E5AE3832-3E8A-442C-A09C-B71D867ED431}"/>
                </a:ext>
              </a:extLst>
            </p:cNvPr>
            <p:cNvSpPr/>
            <p:nvPr/>
          </p:nvSpPr>
          <p:spPr>
            <a:xfrm>
              <a:off x="4874334" y="2431356"/>
              <a:ext cx="150311" cy="89029"/>
            </a:xfrm>
            <a:custGeom>
              <a:avLst/>
              <a:gdLst/>
              <a:ahLst/>
              <a:cxnLst/>
              <a:rect l="l" t="t" r="r" b="b"/>
              <a:pathLst>
                <a:path w="2492" h="1476" extrusionOk="0">
                  <a:moveTo>
                    <a:pt x="2444" y="0"/>
                  </a:moveTo>
                  <a:cubicBezTo>
                    <a:pt x="2429" y="0"/>
                    <a:pt x="2412" y="9"/>
                    <a:pt x="2400" y="21"/>
                  </a:cubicBezTo>
                  <a:cubicBezTo>
                    <a:pt x="2390" y="32"/>
                    <a:pt x="1627" y="977"/>
                    <a:pt x="41" y="1384"/>
                  </a:cubicBezTo>
                  <a:cubicBezTo>
                    <a:pt x="21" y="1384"/>
                    <a:pt x="0" y="1415"/>
                    <a:pt x="11" y="1445"/>
                  </a:cubicBezTo>
                  <a:cubicBezTo>
                    <a:pt x="11" y="1465"/>
                    <a:pt x="31" y="1476"/>
                    <a:pt x="52" y="1476"/>
                  </a:cubicBezTo>
                  <a:lnTo>
                    <a:pt x="61" y="1476"/>
                  </a:lnTo>
                  <a:cubicBezTo>
                    <a:pt x="1678" y="1058"/>
                    <a:pt x="2472" y="93"/>
                    <a:pt x="2472" y="82"/>
                  </a:cubicBezTo>
                  <a:cubicBezTo>
                    <a:pt x="2492" y="62"/>
                    <a:pt x="2492" y="32"/>
                    <a:pt x="2472" y="12"/>
                  </a:cubicBezTo>
                  <a:cubicBezTo>
                    <a:pt x="2464" y="4"/>
                    <a:pt x="2454" y="0"/>
                    <a:pt x="24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1;p58">
              <a:extLst>
                <a:ext uri="{FF2B5EF4-FFF2-40B4-BE49-F238E27FC236}">
                  <a16:creationId xmlns:a16="http://schemas.microsoft.com/office/drawing/2014/main" id="{37F43E66-FB0F-4243-8E45-E3C337B53738}"/>
                </a:ext>
              </a:extLst>
            </p:cNvPr>
            <p:cNvSpPr/>
            <p:nvPr/>
          </p:nvSpPr>
          <p:spPr>
            <a:xfrm>
              <a:off x="4950997" y="2473036"/>
              <a:ext cx="101213" cy="26479"/>
            </a:xfrm>
            <a:custGeom>
              <a:avLst/>
              <a:gdLst/>
              <a:ahLst/>
              <a:cxnLst/>
              <a:rect l="l" t="t" r="r" b="b"/>
              <a:pathLst>
                <a:path w="1678" h="439" extrusionOk="0">
                  <a:moveTo>
                    <a:pt x="1624" y="1"/>
                  </a:moveTo>
                  <a:cubicBezTo>
                    <a:pt x="1614" y="1"/>
                    <a:pt x="1604" y="4"/>
                    <a:pt x="1597" y="12"/>
                  </a:cubicBezTo>
                  <a:cubicBezTo>
                    <a:pt x="1589" y="12"/>
                    <a:pt x="1068" y="347"/>
                    <a:pt x="560" y="347"/>
                  </a:cubicBezTo>
                  <a:cubicBezTo>
                    <a:pt x="393" y="347"/>
                    <a:pt x="228" y="311"/>
                    <a:pt x="82" y="215"/>
                  </a:cubicBezTo>
                  <a:cubicBezTo>
                    <a:pt x="74" y="211"/>
                    <a:pt x="63" y="208"/>
                    <a:pt x="53" y="208"/>
                  </a:cubicBezTo>
                  <a:cubicBezTo>
                    <a:pt x="40" y="208"/>
                    <a:pt x="27" y="213"/>
                    <a:pt x="21" y="225"/>
                  </a:cubicBezTo>
                  <a:cubicBezTo>
                    <a:pt x="1" y="256"/>
                    <a:pt x="10" y="286"/>
                    <a:pt x="31" y="297"/>
                  </a:cubicBezTo>
                  <a:cubicBezTo>
                    <a:pt x="194" y="398"/>
                    <a:pt x="377" y="439"/>
                    <a:pt x="560" y="439"/>
                  </a:cubicBezTo>
                  <a:cubicBezTo>
                    <a:pt x="1099" y="439"/>
                    <a:pt x="1617" y="103"/>
                    <a:pt x="1648" y="83"/>
                  </a:cubicBezTo>
                  <a:cubicBezTo>
                    <a:pt x="1678" y="73"/>
                    <a:pt x="1678" y="42"/>
                    <a:pt x="1668" y="22"/>
                  </a:cubicBezTo>
                  <a:cubicBezTo>
                    <a:pt x="1656" y="9"/>
                    <a:pt x="1639" y="1"/>
                    <a:pt x="162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92;p58">
              <a:extLst>
                <a:ext uri="{FF2B5EF4-FFF2-40B4-BE49-F238E27FC236}">
                  <a16:creationId xmlns:a16="http://schemas.microsoft.com/office/drawing/2014/main" id="{9528160C-CD30-4B1F-BD0E-296F27E1E533}"/>
                </a:ext>
              </a:extLst>
            </p:cNvPr>
            <p:cNvSpPr/>
            <p:nvPr/>
          </p:nvSpPr>
          <p:spPr>
            <a:xfrm>
              <a:off x="4866976" y="2352220"/>
              <a:ext cx="47892" cy="168165"/>
            </a:xfrm>
            <a:custGeom>
              <a:avLst/>
              <a:gdLst/>
              <a:ahLst/>
              <a:cxnLst/>
              <a:rect l="l" t="t" r="r" b="b"/>
              <a:pathLst>
                <a:path w="794" h="2788" extrusionOk="0">
                  <a:moveTo>
                    <a:pt x="737" y="1"/>
                  </a:moveTo>
                  <a:cubicBezTo>
                    <a:pt x="723" y="1"/>
                    <a:pt x="708" y="9"/>
                    <a:pt x="702" y="22"/>
                  </a:cubicBezTo>
                  <a:cubicBezTo>
                    <a:pt x="692" y="32"/>
                    <a:pt x="0" y="1080"/>
                    <a:pt x="102" y="2736"/>
                  </a:cubicBezTo>
                  <a:cubicBezTo>
                    <a:pt x="102" y="2767"/>
                    <a:pt x="122" y="2788"/>
                    <a:pt x="143" y="2788"/>
                  </a:cubicBezTo>
                  <a:lnTo>
                    <a:pt x="153" y="2788"/>
                  </a:lnTo>
                  <a:cubicBezTo>
                    <a:pt x="174" y="2788"/>
                    <a:pt x="194" y="2757"/>
                    <a:pt x="194" y="2736"/>
                  </a:cubicBezTo>
                  <a:cubicBezTo>
                    <a:pt x="102" y="1100"/>
                    <a:pt x="773" y="83"/>
                    <a:pt x="773" y="73"/>
                  </a:cubicBezTo>
                  <a:cubicBezTo>
                    <a:pt x="793" y="52"/>
                    <a:pt x="784" y="22"/>
                    <a:pt x="763" y="12"/>
                  </a:cubicBezTo>
                  <a:cubicBezTo>
                    <a:pt x="756" y="4"/>
                    <a:pt x="746" y="1"/>
                    <a:pt x="73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93;p58">
              <a:extLst>
                <a:ext uri="{FF2B5EF4-FFF2-40B4-BE49-F238E27FC236}">
                  <a16:creationId xmlns:a16="http://schemas.microsoft.com/office/drawing/2014/main" id="{27B80BAD-DDC7-4943-90FC-E51B0C659ACE}"/>
                </a:ext>
              </a:extLst>
            </p:cNvPr>
            <p:cNvSpPr/>
            <p:nvPr/>
          </p:nvSpPr>
          <p:spPr>
            <a:xfrm>
              <a:off x="4842427" y="2338588"/>
              <a:ext cx="41197" cy="99645"/>
            </a:xfrm>
            <a:custGeom>
              <a:avLst/>
              <a:gdLst/>
              <a:ahLst/>
              <a:cxnLst/>
              <a:rect l="l" t="t" r="r" b="b"/>
              <a:pathLst>
                <a:path w="683" h="1652" extrusionOk="0">
                  <a:moveTo>
                    <a:pt x="340" y="0"/>
                  </a:moveTo>
                  <a:cubicBezTo>
                    <a:pt x="323" y="0"/>
                    <a:pt x="306" y="12"/>
                    <a:pt x="306" y="34"/>
                  </a:cubicBezTo>
                  <a:cubicBezTo>
                    <a:pt x="285" y="75"/>
                    <a:pt x="1" y="1163"/>
                    <a:pt x="601" y="1641"/>
                  </a:cubicBezTo>
                  <a:cubicBezTo>
                    <a:pt x="601" y="1651"/>
                    <a:pt x="611" y="1651"/>
                    <a:pt x="621" y="1651"/>
                  </a:cubicBezTo>
                  <a:cubicBezTo>
                    <a:pt x="642" y="1651"/>
                    <a:pt x="651" y="1641"/>
                    <a:pt x="662" y="1631"/>
                  </a:cubicBezTo>
                  <a:cubicBezTo>
                    <a:pt x="682" y="1611"/>
                    <a:pt x="672" y="1580"/>
                    <a:pt x="651" y="1570"/>
                  </a:cubicBezTo>
                  <a:cubicBezTo>
                    <a:pt x="113" y="1123"/>
                    <a:pt x="387" y="65"/>
                    <a:pt x="398" y="54"/>
                  </a:cubicBezTo>
                  <a:cubicBezTo>
                    <a:pt x="398" y="34"/>
                    <a:pt x="387" y="4"/>
                    <a:pt x="357" y="4"/>
                  </a:cubicBezTo>
                  <a:cubicBezTo>
                    <a:pt x="352" y="1"/>
                    <a:pt x="346" y="0"/>
                    <a:pt x="34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94;p58">
              <a:extLst>
                <a:ext uri="{FF2B5EF4-FFF2-40B4-BE49-F238E27FC236}">
                  <a16:creationId xmlns:a16="http://schemas.microsoft.com/office/drawing/2014/main" id="{E49A25C9-A3AC-4A91-9454-F1599AA88075}"/>
                </a:ext>
              </a:extLst>
            </p:cNvPr>
            <p:cNvSpPr/>
            <p:nvPr/>
          </p:nvSpPr>
          <p:spPr>
            <a:xfrm>
              <a:off x="4358565" y="2329601"/>
              <a:ext cx="405454" cy="334883"/>
            </a:xfrm>
            <a:custGeom>
              <a:avLst/>
              <a:gdLst/>
              <a:ahLst/>
              <a:cxnLst/>
              <a:rect l="l" t="t" r="r" b="b"/>
              <a:pathLst>
                <a:path w="6722" h="5552" extrusionOk="0">
                  <a:moveTo>
                    <a:pt x="4098" y="0"/>
                  </a:moveTo>
                  <a:cubicBezTo>
                    <a:pt x="1" y="285"/>
                    <a:pt x="550" y="3254"/>
                    <a:pt x="550" y="3254"/>
                  </a:cubicBezTo>
                  <a:lnTo>
                    <a:pt x="6721" y="5552"/>
                  </a:lnTo>
                  <a:lnTo>
                    <a:pt x="4098" y="0"/>
                  </a:ln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95;p58">
              <a:extLst>
                <a:ext uri="{FF2B5EF4-FFF2-40B4-BE49-F238E27FC236}">
                  <a16:creationId xmlns:a16="http://schemas.microsoft.com/office/drawing/2014/main" id="{1DC76B7F-EE12-49B4-BE2B-A602AD99BA32}"/>
                </a:ext>
              </a:extLst>
            </p:cNvPr>
            <p:cNvSpPr/>
            <p:nvPr/>
          </p:nvSpPr>
          <p:spPr>
            <a:xfrm>
              <a:off x="4331603" y="2266509"/>
              <a:ext cx="258883" cy="226914"/>
            </a:xfrm>
            <a:custGeom>
              <a:avLst/>
              <a:gdLst/>
              <a:ahLst/>
              <a:cxnLst/>
              <a:rect l="l" t="t" r="r" b="b"/>
              <a:pathLst>
                <a:path w="4292" h="3762" extrusionOk="0">
                  <a:moveTo>
                    <a:pt x="2148" y="0"/>
                  </a:moveTo>
                  <a:cubicBezTo>
                    <a:pt x="1878" y="0"/>
                    <a:pt x="1604" y="59"/>
                    <a:pt x="1343" y="182"/>
                  </a:cubicBezTo>
                  <a:cubicBezTo>
                    <a:pt x="407" y="619"/>
                    <a:pt x="0" y="1748"/>
                    <a:pt x="448" y="2684"/>
                  </a:cubicBezTo>
                  <a:cubicBezTo>
                    <a:pt x="771" y="3365"/>
                    <a:pt x="1443" y="3762"/>
                    <a:pt x="2143" y="3762"/>
                  </a:cubicBezTo>
                  <a:cubicBezTo>
                    <a:pt x="2414" y="3762"/>
                    <a:pt x="2689" y="3703"/>
                    <a:pt x="2949" y="3578"/>
                  </a:cubicBezTo>
                  <a:cubicBezTo>
                    <a:pt x="3894" y="3141"/>
                    <a:pt x="4291" y="2012"/>
                    <a:pt x="3854" y="1077"/>
                  </a:cubicBezTo>
                  <a:cubicBezTo>
                    <a:pt x="3530" y="400"/>
                    <a:pt x="2855" y="0"/>
                    <a:pt x="214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96;p58">
              <a:extLst>
                <a:ext uri="{FF2B5EF4-FFF2-40B4-BE49-F238E27FC236}">
                  <a16:creationId xmlns:a16="http://schemas.microsoft.com/office/drawing/2014/main" id="{6535261A-CE0B-4CF3-A0D7-32B9ED8BD8E3}"/>
                </a:ext>
              </a:extLst>
            </p:cNvPr>
            <p:cNvSpPr/>
            <p:nvPr/>
          </p:nvSpPr>
          <p:spPr>
            <a:xfrm>
              <a:off x="4457907" y="2376769"/>
              <a:ext cx="307981" cy="287111"/>
            </a:xfrm>
            <a:custGeom>
              <a:avLst/>
              <a:gdLst/>
              <a:ahLst/>
              <a:cxnLst/>
              <a:rect l="l" t="t" r="r" b="b"/>
              <a:pathLst>
                <a:path w="5106" h="4760" extrusionOk="0">
                  <a:moveTo>
                    <a:pt x="66" y="0"/>
                  </a:moveTo>
                  <a:cubicBezTo>
                    <a:pt x="50" y="0"/>
                    <a:pt x="34" y="9"/>
                    <a:pt x="21" y="22"/>
                  </a:cubicBezTo>
                  <a:cubicBezTo>
                    <a:pt x="1" y="42"/>
                    <a:pt x="1" y="72"/>
                    <a:pt x="21" y="93"/>
                  </a:cubicBezTo>
                  <a:lnTo>
                    <a:pt x="5003" y="4740"/>
                  </a:lnTo>
                  <a:cubicBezTo>
                    <a:pt x="5013" y="4749"/>
                    <a:pt x="5034" y="4760"/>
                    <a:pt x="5044" y="4760"/>
                  </a:cubicBezTo>
                  <a:cubicBezTo>
                    <a:pt x="5054" y="4760"/>
                    <a:pt x="5074" y="4749"/>
                    <a:pt x="5085" y="4740"/>
                  </a:cubicBezTo>
                  <a:cubicBezTo>
                    <a:pt x="5105" y="4719"/>
                    <a:pt x="5095" y="4688"/>
                    <a:pt x="5074" y="4668"/>
                  </a:cubicBezTo>
                  <a:lnTo>
                    <a:pt x="92" y="11"/>
                  </a:lnTo>
                  <a:cubicBezTo>
                    <a:pt x="84" y="4"/>
                    <a:pt x="75" y="0"/>
                    <a:pt x="6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97;p58">
              <a:extLst>
                <a:ext uri="{FF2B5EF4-FFF2-40B4-BE49-F238E27FC236}">
                  <a16:creationId xmlns:a16="http://schemas.microsoft.com/office/drawing/2014/main" id="{D7F15531-2420-4C20-B250-9A6A291E07C5}"/>
                </a:ext>
              </a:extLst>
            </p:cNvPr>
            <p:cNvSpPr/>
            <p:nvPr/>
          </p:nvSpPr>
          <p:spPr>
            <a:xfrm>
              <a:off x="4552966" y="2376468"/>
              <a:ext cx="75518" cy="156765"/>
            </a:xfrm>
            <a:custGeom>
              <a:avLst/>
              <a:gdLst/>
              <a:ahLst/>
              <a:cxnLst/>
              <a:rect l="l" t="t" r="r" b="b"/>
              <a:pathLst>
                <a:path w="1252" h="2599" extrusionOk="0">
                  <a:moveTo>
                    <a:pt x="57" y="1"/>
                  </a:moveTo>
                  <a:cubicBezTo>
                    <a:pt x="44" y="1"/>
                    <a:pt x="31" y="6"/>
                    <a:pt x="21" y="16"/>
                  </a:cubicBezTo>
                  <a:cubicBezTo>
                    <a:pt x="1" y="37"/>
                    <a:pt x="1" y="67"/>
                    <a:pt x="21" y="88"/>
                  </a:cubicBezTo>
                  <a:cubicBezTo>
                    <a:pt x="31" y="98"/>
                    <a:pt x="906" y="942"/>
                    <a:pt x="1160" y="2569"/>
                  </a:cubicBezTo>
                  <a:cubicBezTo>
                    <a:pt x="1160" y="2589"/>
                    <a:pt x="1180" y="2599"/>
                    <a:pt x="1200" y="2599"/>
                  </a:cubicBezTo>
                  <a:lnTo>
                    <a:pt x="1211" y="2599"/>
                  </a:lnTo>
                  <a:cubicBezTo>
                    <a:pt x="1241" y="2599"/>
                    <a:pt x="1252" y="2578"/>
                    <a:pt x="1252" y="2548"/>
                  </a:cubicBezTo>
                  <a:cubicBezTo>
                    <a:pt x="987" y="901"/>
                    <a:pt x="102" y="27"/>
                    <a:pt x="92" y="16"/>
                  </a:cubicBezTo>
                  <a:cubicBezTo>
                    <a:pt x="82" y="6"/>
                    <a:pt x="69" y="1"/>
                    <a:pt x="5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98;p58">
              <a:extLst>
                <a:ext uri="{FF2B5EF4-FFF2-40B4-BE49-F238E27FC236}">
                  <a16:creationId xmlns:a16="http://schemas.microsoft.com/office/drawing/2014/main" id="{8EC79F88-4C20-467F-B4BA-2B9BAFA82DC5}"/>
                </a:ext>
              </a:extLst>
            </p:cNvPr>
            <p:cNvSpPr/>
            <p:nvPr/>
          </p:nvSpPr>
          <p:spPr>
            <a:xfrm>
              <a:off x="4597118" y="2353245"/>
              <a:ext cx="38121" cy="100911"/>
            </a:xfrm>
            <a:custGeom>
              <a:avLst/>
              <a:gdLst/>
              <a:ahLst/>
              <a:cxnLst/>
              <a:rect l="l" t="t" r="r" b="b"/>
              <a:pathLst>
                <a:path w="632" h="1673" extrusionOk="0">
                  <a:moveTo>
                    <a:pt x="50" y="1"/>
                  </a:moveTo>
                  <a:cubicBezTo>
                    <a:pt x="43" y="1"/>
                    <a:pt x="37" y="2"/>
                    <a:pt x="32" y="5"/>
                  </a:cubicBezTo>
                  <a:cubicBezTo>
                    <a:pt x="11" y="15"/>
                    <a:pt x="1" y="46"/>
                    <a:pt x="11" y="66"/>
                  </a:cubicBezTo>
                  <a:cubicBezTo>
                    <a:pt x="21" y="76"/>
                    <a:pt x="520" y="1052"/>
                    <a:pt x="72" y="1601"/>
                  </a:cubicBezTo>
                  <a:cubicBezTo>
                    <a:pt x="62" y="1621"/>
                    <a:pt x="62" y="1642"/>
                    <a:pt x="82" y="1662"/>
                  </a:cubicBezTo>
                  <a:cubicBezTo>
                    <a:pt x="93" y="1673"/>
                    <a:pt x="102" y="1673"/>
                    <a:pt x="113" y="1673"/>
                  </a:cubicBezTo>
                  <a:cubicBezTo>
                    <a:pt x="123" y="1673"/>
                    <a:pt x="143" y="1673"/>
                    <a:pt x="154" y="1652"/>
                  </a:cubicBezTo>
                  <a:cubicBezTo>
                    <a:pt x="631" y="1063"/>
                    <a:pt x="123" y="66"/>
                    <a:pt x="93" y="25"/>
                  </a:cubicBezTo>
                  <a:cubicBezTo>
                    <a:pt x="85" y="11"/>
                    <a:pt x="67" y="1"/>
                    <a:pt x="5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99;p58">
              <a:extLst>
                <a:ext uri="{FF2B5EF4-FFF2-40B4-BE49-F238E27FC236}">
                  <a16:creationId xmlns:a16="http://schemas.microsoft.com/office/drawing/2014/main" id="{C6A8083D-7C3D-49D7-B06C-620D5D69B8EE}"/>
                </a:ext>
              </a:extLst>
            </p:cNvPr>
            <p:cNvSpPr/>
            <p:nvPr/>
          </p:nvSpPr>
          <p:spPr>
            <a:xfrm>
              <a:off x="4464059" y="2478585"/>
              <a:ext cx="164426" cy="56517"/>
            </a:xfrm>
            <a:custGeom>
              <a:avLst/>
              <a:gdLst/>
              <a:ahLst/>
              <a:cxnLst/>
              <a:rect l="l" t="t" r="r" b="b"/>
              <a:pathLst>
                <a:path w="2726" h="937" extrusionOk="0">
                  <a:moveTo>
                    <a:pt x="56" y="0"/>
                  </a:moveTo>
                  <a:cubicBezTo>
                    <a:pt x="40" y="0"/>
                    <a:pt x="23" y="9"/>
                    <a:pt x="10" y="22"/>
                  </a:cubicBezTo>
                  <a:cubicBezTo>
                    <a:pt x="1" y="42"/>
                    <a:pt x="1" y="72"/>
                    <a:pt x="21" y="83"/>
                  </a:cubicBezTo>
                  <a:cubicBezTo>
                    <a:pt x="31" y="92"/>
                    <a:pt x="1007" y="876"/>
                    <a:pt x="2674" y="937"/>
                  </a:cubicBezTo>
                  <a:cubicBezTo>
                    <a:pt x="2695" y="937"/>
                    <a:pt x="2715" y="916"/>
                    <a:pt x="2715" y="896"/>
                  </a:cubicBezTo>
                  <a:cubicBezTo>
                    <a:pt x="2726" y="865"/>
                    <a:pt x="2705" y="845"/>
                    <a:pt x="2674" y="845"/>
                  </a:cubicBezTo>
                  <a:cubicBezTo>
                    <a:pt x="1038" y="784"/>
                    <a:pt x="92" y="22"/>
                    <a:pt x="82" y="11"/>
                  </a:cubicBezTo>
                  <a:cubicBezTo>
                    <a:pt x="74" y="3"/>
                    <a:pt x="65" y="0"/>
                    <a:pt x="5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00;p58">
              <a:extLst>
                <a:ext uri="{FF2B5EF4-FFF2-40B4-BE49-F238E27FC236}">
                  <a16:creationId xmlns:a16="http://schemas.microsoft.com/office/drawing/2014/main" id="{D65CD4E6-1598-4BA7-A456-40FB6CA1884E}"/>
                </a:ext>
              </a:extLst>
            </p:cNvPr>
            <p:cNvSpPr/>
            <p:nvPr/>
          </p:nvSpPr>
          <p:spPr>
            <a:xfrm>
              <a:off x="4445662" y="2517550"/>
              <a:ext cx="101213" cy="22498"/>
            </a:xfrm>
            <a:custGeom>
              <a:avLst/>
              <a:gdLst/>
              <a:ahLst/>
              <a:cxnLst/>
              <a:rect l="l" t="t" r="r" b="b"/>
              <a:pathLst>
                <a:path w="1678" h="373" extrusionOk="0">
                  <a:moveTo>
                    <a:pt x="1631" y="1"/>
                  </a:moveTo>
                  <a:cubicBezTo>
                    <a:pt x="1620" y="1"/>
                    <a:pt x="1607" y="6"/>
                    <a:pt x="1597" y="16"/>
                  </a:cubicBezTo>
                  <a:cubicBezTo>
                    <a:pt x="1405" y="211"/>
                    <a:pt x="1131" y="271"/>
                    <a:pt x="868" y="271"/>
                  </a:cubicBezTo>
                  <a:cubicBezTo>
                    <a:pt x="460" y="271"/>
                    <a:pt x="78" y="128"/>
                    <a:pt x="71" y="128"/>
                  </a:cubicBezTo>
                  <a:cubicBezTo>
                    <a:pt x="64" y="125"/>
                    <a:pt x="57" y="124"/>
                    <a:pt x="50" y="124"/>
                  </a:cubicBezTo>
                  <a:cubicBezTo>
                    <a:pt x="32" y="124"/>
                    <a:pt x="18" y="136"/>
                    <a:pt x="10" y="158"/>
                  </a:cubicBezTo>
                  <a:cubicBezTo>
                    <a:pt x="1" y="178"/>
                    <a:pt x="10" y="209"/>
                    <a:pt x="41" y="219"/>
                  </a:cubicBezTo>
                  <a:cubicBezTo>
                    <a:pt x="62" y="230"/>
                    <a:pt x="437" y="372"/>
                    <a:pt x="855" y="372"/>
                  </a:cubicBezTo>
                  <a:cubicBezTo>
                    <a:pt x="1139" y="372"/>
                    <a:pt x="1444" y="300"/>
                    <a:pt x="1658" y="77"/>
                  </a:cubicBezTo>
                  <a:cubicBezTo>
                    <a:pt x="1678" y="56"/>
                    <a:pt x="1678" y="26"/>
                    <a:pt x="1658" y="16"/>
                  </a:cubicBezTo>
                  <a:cubicBezTo>
                    <a:pt x="1653" y="6"/>
                    <a:pt x="1642" y="1"/>
                    <a:pt x="163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01;p58">
              <a:extLst>
                <a:ext uri="{FF2B5EF4-FFF2-40B4-BE49-F238E27FC236}">
                  <a16:creationId xmlns:a16="http://schemas.microsoft.com/office/drawing/2014/main" id="{5A2C9298-ED0A-42FE-ABF6-3F6770F450BB}"/>
                </a:ext>
              </a:extLst>
            </p:cNvPr>
            <p:cNvSpPr/>
            <p:nvPr/>
          </p:nvSpPr>
          <p:spPr>
            <a:xfrm>
              <a:off x="4535414" y="2718768"/>
              <a:ext cx="221245" cy="229689"/>
            </a:xfrm>
            <a:custGeom>
              <a:avLst/>
              <a:gdLst/>
              <a:ahLst/>
              <a:cxnLst/>
              <a:rect l="l" t="t" r="r" b="b"/>
              <a:pathLst>
                <a:path w="3668" h="3808" extrusionOk="0">
                  <a:moveTo>
                    <a:pt x="2140" y="0"/>
                  </a:moveTo>
                  <a:cubicBezTo>
                    <a:pt x="1" y="0"/>
                    <a:pt x="27" y="1693"/>
                    <a:pt x="27" y="1693"/>
                  </a:cubicBezTo>
                  <a:lnTo>
                    <a:pt x="3667" y="3808"/>
                  </a:lnTo>
                  <a:lnTo>
                    <a:pt x="2610" y="25"/>
                  </a:lnTo>
                  <a:cubicBezTo>
                    <a:pt x="2442" y="8"/>
                    <a:pt x="2286" y="0"/>
                    <a:pt x="214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2;p58">
              <a:extLst>
                <a:ext uri="{FF2B5EF4-FFF2-40B4-BE49-F238E27FC236}">
                  <a16:creationId xmlns:a16="http://schemas.microsoft.com/office/drawing/2014/main" id="{2D174F48-CF29-42AD-AF9C-C4EE8F4CAEAA}"/>
                </a:ext>
              </a:extLst>
            </p:cNvPr>
            <p:cNvSpPr/>
            <p:nvPr/>
          </p:nvSpPr>
          <p:spPr>
            <a:xfrm>
              <a:off x="4516173" y="2663759"/>
              <a:ext cx="161349" cy="145245"/>
            </a:xfrm>
            <a:custGeom>
              <a:avLst/>
              <a:gdLst/>
              <a:ahLst/>
              <a:cxnLst/>
              <a:rect l="l" t="t" r="r" b="b"/>
              <a:pathLst>
                <a:path w="2675" h="2408" extrusionOk="0">
                  <a:moveTo>
                    <a:pt x="1324" y="0"/>
                  </a:moveTo>
                  <a:cubicBezTo>
                    <a:pt x="1219" y="0"/>
                    <a:pt x="1113" y="14"/>
                    <a:pt x="1007" y="43"/>
                  </a:cubicBezTo>
                  <a:cubicBezTo>
                    <a:pt x="377" y="226"/>
                    <a:pt x="0" y="886"/>
                    <a:pt x="174" y="1527"/>
                  </a:cubicBezTo>
                  <a:cubicBezTo>
                    <a:pt x="325" y="2058"/>
                    <a:pt x="805" y="2407"/>
                    <a:pt x="1330" y="2407"/>
                  </a:cubicBezTo>
                  <a:cubicBezTo>
                    <a:pt x="1438" y="2407"/>
                    <a:pt x="1548" y="2392"/>
                    <a:pt x="1658" y="2361"/>
                  </a:cubicBezTo>
                  <a:cubicBezTo>
                    <a:pt x="2298" y="2188"/>
                    <a:pt x="2675" y="1516"/>
                    <a:pt x="2492" y="886"/>
                  </a:cubicBezTo>
                  <a:cubicBezTo>
                    <a:pt x="2347" y="351"/>
                    <a:pt x="1855" y="0"/>
                    <a:pt x="1324"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03;p58">
              <a:extLst>
                <a:ext uri="{FF2B5EF4-FFF2-40B4-BE49-F238E27FC236}">
                  <a16:creationId xmlns:a16="http://schemas.microsoft.com/office/drawing/2014/main" id="{89384833-BDD3-44EB-8393-F99453CCE760}"/>
                </a:ext>
              </a:extLst>
            </p:cNvPr>
            <p:cNvSpPr/>
            <p:nvPr/>
          </p:nvSpPr>
          <p:spPr>
            <a:xfrm>
              <a:off x="4594102" y="2734511"/>
              <a:ext cx="163762" cy="213343"/>
            </a:xfrm>
            <a:custGeom>
              <a:avLst/>
              <a:gdLst/>
              <a:ahLst/>
              <a:cxnLst/>
              <a:rect l="l" t="t" r="r" b="b"/>
              <a:pathLst>
                <a:path w="2715" h="3537" extrusionOk="0">
                  <a:moveTo>
                    <a:pt x="50" y="0"/>
                  </a:moveTo>
                  <a:cubicBezTo>
                    <a:pt x="41" y="0"/>
                    <a:pt x="31" y="3"/>
                    <a:pt x="21" y="8"/>
                  </a:cubicBezTo>
                  <a:cubicBezTo>
                    <a:pt x="10" y="18"/>
                    <a:pt x="0" y="38"/>
                    <a:pt x="21" y="49"/>
                  </a:cubicBezTo>
                  <a:lnTo>
                    <a:pt x="2654" y="3516"/>
                  </a:lnTo>
                  <a:cubicBezTo>
                    <a:pt x="2664" y="3526"/>
                    <a:pt x="2674" y="3536"/>
                    <a:pt x="2684" y="3536"/>
                  </a:cubicBezTo>
                  <a:cubicBezTo>
                    <a:pt x="2684" y="3536"/>
                    <a:pt x="2694" y="3526"/>
                    <a:pt x="2705" y="3526"/>
                  </a:cubicBezTo>
                  <a:cubicBezTo>
                    <a:pt x="2715" y="3516"/>
                    <a:pt x="2715" y="3495"/>
                    <a:pt x="2705" y="3475"/>
                  </a:cubicBezTo>
                  <a:lnTo>
                    <a:pt x="71" y="8"/>
                  </a:lnTo>
                  <a:cubicBezTo>
                    <a:pt x="66" y="3"/>
                    <a:pt x="59" y="0"/>
                    <a:pt x="5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04;p58">
              <a:extLst>
                <a:ext uri="{FF2B5EF4-FFF2-40B4-BE49-F238E27FC236}">
                  <a16:creationId xmlns:a16="http://schemas.microsoft.com/office/drawing/2014/main" id="{2E5D2C1A-3C9F-4F9D-AA49-6DCD03150453}"/>
                </a:ext>
              </a:extLst>
            </p:cNvPr>
            <p:cNvSpPr/>
            <p:nvPr/>
          </p:nvSpPr>
          <p:spPr>
            <a:xfrm>
              <a:off x="4654781" y="2744524"/>
              <a:ext cx="31968" cy="106400"/>
            </a:xfrm>
            <a:custGeom>
              <a:avLst/>
              <a:gdLst/>
              <a:ahLst/>
              <a:cxnLst/>
              <a:rect l="l" t="t" r="r" b="b"/>
              <a:pathLst>
                <a:path w="530" h="1764" extrusionOk="0">
                  <a:moveTo>
                    <a:pt x="26" y="1"/>
                  </a:moveTo>
                  <a:cubicBezTo>
                    <a:pt x="22" y="1"/>
                    <a:pt x="17" y="2"/>
                    <a:pt x="11" y="5"/>
                  </a:cubicBezTo>
                  <a:cubicBezTo>
                    <a:pt x="0" y="15"/>
                    <a:pt x="0" y="35"/>
                    <a:pt x="11" y="55"/>
                  </a:cubicBezTo>
                  <a:cubicBezTo>
                    <a:pt x="11" y="55"/>
                    <a:pt x="468" y="686"/>
                    <a:pt x="448" y="1734"/>
                  </a:cubicBezTo>
                  <a:cubicBezTo>
                    <a:pt x="448" y="1754"/>
                    <a:pt x="468" y="1764"/>
                    <a:pt x="479" y="1764"/>
                  </a:cubicBezTo>
                  <a:cubicBezTo>
                    <a:pt x="499" y="1764"/>
                    <a:pt x="509" y="1754"/>
                    <a:pt x="509" y="1734"/>
                  </a:cubicBezTo>
                  <a:cubicBezTo>
                    <a:pt x="529" y="666"/>
                    <a:pt x="61" y="25"/>
                    <a:pt x="52" y="15"/>
                  </a:cubicBezTo>
                  <a:cubicBezTo>
                    <a:pt x="44" y="8"/>
                    <a:pt x="37" y="1"/>
                    <a:pt x="2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05;p58">
              <a:extLst>
                <a:ext uri="{FF2B5EF4-FFF2-40B4-BE49-F238E27FC236}">
                  <a16:creationId xmlns:a16="http://schemas.microsoft.com/office/drawing/2014/main" id="{6CF17784-3FEB-496B-B353-CA5572E171A0}"/>
                </a:ext>
              </a:extLst>
            </p:cNvPr>
            <p:cNvSpPr/>
            <p:nvPr/>
          </p:nvSpPr>
          <p:spPr>
            <a:xfrm>
              <a:off x="4676857" y="2734330"/>
              <a:ext cx="25213" cy="64479"/>
            </a:xfrm>
            <a:custGeom>
              <a:avLst/>
              <a:gdLst/>
              <a:ahLst/>
              <a:cxnLst/>
              <a:rect l="l" t="t" r="r" b="b"/>
              <a:pathLst>
                <a:path w="418" h="1069" extrusionOk="0">
                  <a:moveTo>
                    <a:pt x="153" y="1"/>
                  </a:moveTo>
                  <a:cubicBezTo>
                    <a:pt x="143" y="11"/>
                    <a:pt x="133" y="32"/>
                    <a:pt x="133" y="41"/>
                  </a:cubicBezTo>
                  <a:cubicBezTo>
                    <a:pt x="143" y="52"/>
                    <a:pt x="346" y="713"/>
                    <a:pt x="11" y="1018"/>
                  </a:cubicBezTo>
                  <a:cubicBezTo>
                    <a:pt x="0" y="1028"/>
                    <a:pt x="0" y="1038"/>
                    <a:pt x="11" y="1058"/>
                  </a:cubicBezTo>
                  <a:cubicBezTo>
                    <a:pt x="11" y="1058"/>
                    <a:pt x="21" y="1069"/>
                    <a:pt x="31" y="1069"/>
                  </a:cubicBezTo>
                  <a:cubicBezTo>
                    <a:pt x="41" y="1069"/>
                    <a:pt x="52" y="1058"/>
                    <a:pt x="52" y="1058"/>
                  </a:cubicBezTo>
                  <a:cubicBezTo>
                    <a:pt x="418" y="733"/>
                    <a:pt x="204" y="52"/>
                    <a:pt x="194" y="21"/>
                  </a:cubicBezTo>
                  <a:cubicBezTo>
                    <a:pt x="194" y="11"/>
                    <a:pt x="174" y="1"/>
                    <a:pt x="15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06;p58">
              <a:extLst>
                <a:ext uri="{FF2B5EF4-FFF2-40B4-BE49-F238E27FC236}">
                  <a16:creationId xmlns:a16="http://schemas.microsoft.com/office/drawing/2014/main" id="{470195C7-05B1-4C03-9957-C14C0E6BA46B}"/>
                </a:ext>
              </a:extLst>
            </p:cNvPr>
            <p:cNvSpPr/>
            <p:nvPr/>
          </p:nvSpPr>
          <p:spPr>
            <a:xfrm>
              <a:off x="4587286" y="2798990"/>
              <a:ext cx="98197" cy="53140"/>
            </a:xfrm>
            <a:custGeom>
              <a:avLst/>
              <a:gdLst/>
              <a:ahLst/>
              <a:cxnLst/>
              <a:rect l="l" t="t" r="r" b="b"/>
              <a:pathLst>
                <a:path w="1628" h="881" extrusionOk="0">
                  <a:moveTo>
                    <a:pt x="36" y="0"/>
                  </a:moveTo>
                  <a:cubicBezTo>
                    <a:pt x="28" y="0"/>
                    <a:pt x="20" y="3"/>
                    <a:pt x="12" y="7"/>
                  </a:cubicBezTo>
                  <a:cubicBezTo>
                    <a:pt x="1" y="17"/>
                    <a:pt x="1" y="37"/>
                    <a:pt x="12" y="58"/>
                  </a:cubicBezTo>
                  <a:cubicBezTo>
                    <a:pt x="21" y="58"/>
                    <a:pt x="540" y="657"/>
                    <a:pt x="1587" y="881"/>
                  </a:cubicBezTo>
                  <a:lnTo>
                    <a:pt x="1598" y="881"/>
                  </a:lnTo>
                  <a:cubicBezTo>
                    <a:pt x="1607" y="881"/>
                    <a:pt x="1618" y="871"/>
                    <a:pt x="1628" y="851"/>
                  </a:cubicBezTo>
                  <a:cubicBezTo>
                    <a:pt x="1628" y="840"/>
                    <a:pt x="1618" y="820"/>
                    <a:pt x="1598" y="820"/>
                  </a:cubicBezTo>
                  <a:cubicBezTo>
                    <a:pt x="581" y="596"/>
                    <a:pt x="62" y="17"/>
                    <a:pt x="62" y="17"/>
                  </a:cubicBezTo>
                  <a:cubicBezTo>
                    <a:pt x="56" y="5"/>
                    <a:pt x="47" y="0"/>
                    <a:pt x="36"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07;p58">
              <a:extLst>
                <a:ext uri="{FF2B5EF4-FFF2-40B4-BE49-F238E27FC236}">
                  <a16:creationId xmlns:a16="http://schemas.microsoft.com/office/drawing/2014/main" id="{02BCEB22-E938-433F-9CF3-C615F57C901A}"/>
                </a:ext>
              </a:extLst>
            </p:cNvPr>
            <p:cNvSpPr/>
            <p:nvPr/>
          </p:nvSpPr>
          <p:spPr>
            <a:xfrm>
              <a:off x="4570760" y="2826314"/>
              <a:ext cx="65083" cy="15441"/>
            </a:xfrm>
            <a:custGeom>
              <a:avLst/>
              <a:gdLst/>
              <a:ahLst/>
              <a:cxnLst/>
              <a:rect l="l" t="t" r="r" b="b"/>
              <a:pathLst>
                <a:path w="1079" h="256" extrusionOk="0">
                  <a:moveTo>
                    <a:pt x="51" y="1"/>
                  </a:moveTo>
                  <a:cubicBezTo>
                    <a:pt x="31" y="1"/>
                    <a:pt x="21" y="1"/>
                    <a:pt x="11" y="21"/>
                  </a:cubicBezTo>
                  <a:cubicBezTo>
                    <a:pt x="1" y="32"/>
                    <a:pt x="1" y="52"/>
                    <a:pt x="21" y="62"/>
                  </a:cubicBezTo>
                  <a:cubicBezTo>
                    <a:pt x="41" y="73"/>
                    <a:pt x="356" y="256"/>
                    <a:pt x="692" y="256"/>
                  </a:cubicBezTo>
                  <a:cubicBezTo>
                    <a:pt x="814" y="256"/>
                    <a:pt x="946" y="225"/>
                    <a:pt x="1058" y="143"/>
                  </a:cubicBezTo>
                  <a:cubicBezTo>
                    <a:pt x="1068" y="134"/>
                    <a:pt x="1079" y="123"/>
                    <a:pt x="1068" y="103"/>
                  </a:cubicBezTo>
                  <a:cubicBezTo>
                    <a:pt x="1058" y="93"/>
                    <a:pt x="1038" y="93"/>
                    <a:pt x="1027" y="93"/>
                  </a:cubicBezTo>
                  <a:cubicBezTo>
                    <a:pt x="927" y="166"/>
                    <a:pt x="807" y="192"/>
                    <a:pt x="687" y="192"/>
                  </a:cubicBezTo>
                  <a:cubicBezTo>
                    <a:pt x="372" y="192"/>
                    <a:pt x="51" y="9"/>
                    <a:pt x="51"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8;p58">
              <a:extLst>
                <a:ext uri="{FF2B5EF4-FFF2-40B4-BE49-F238E27FC236}">
                  <a16:creationId xmlns:a16="http://schemas.microsoft.com/office/drawing/2014/main" id="{48620C6E-CB12-493F-8EC6-689E0CB68BBE}"/>
                </a:ext>
              </a:extLst>
            </p:cNvPr>
            <p:cNvSpPr/>
            <p:nvPr/>
          </p:nvSpPr>
          <p:spPr>
            <a:xfrm>
              <a:off x="4755329" y="2689454"/>
              <a:ext cx="220641" cy="229568"/>
            </a:xfrm>
            <a:custGeom>
              <a:avLst/>
              <a:gdLst/>
              <a:ahLst/>
              <a:cxnLst/>
              <a:rect l="l" t="t" r="r" b="b"/>
              <a:pathLst>
                <a:path w="3658" h="3806" extrusionOk="0">
                  <a:moveTo>
                    <a:pt x="1505" y="0"/>
                  </a:moveTo>
                  <a:cubicBezTo>
                    <a:pt x="1363" y="0"/>
                    <a:pt x="1211" y="7"/>
                    <a:pt x="1049" y="23"/>
                  </a:cubicBezTo>
                  <a:lnTo>
                    <a:pt x="1" y="3806"/>
                  </a:lnTo>
                  <a:lnTo>
                    <a:pt x="1" y="3806"/>
                  </a:lnTo>
                  <a:lnTo>
                    <a:pt x="3631" y="1691"/>
                  </a:lnTo>
                  <a:cubicBezTo>
                    <a:pt x="3631" y="1691"/>
                    <a:pt x="3658" y="0"/>
                    <a:pt x="1505"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09;p58">
              <a:extLst>
                <a:ext uri="{FF2B5EF4-FFF2-40B4-BE49-F238E27FC236}">
                  <a16:creationId xmlns:a16="http://schemas.microsoft.com/office/drawing/2014/main" id="{182A549B-4DF8-47E5-BC47-627E2A53B321}"/>
                </a:ext>
              </a:extLst>
            </p:cNvPr>
            <p:cNvSpPr/>
            <p:nvPr/>
          </p:nvSpPr>
          <p:spPr>
            <a:xfrm>
              <a:off x="4834465" y="2634686"/>
              <a:ext cx="161349" cy="145184"/>
            </a:xfrm>
            <a:custGeom>
              <a:avLst/>
              <a:gdLst/>
              <a:ahLst/>
              <a:cxnLst/>
              <a:rect l="l" t="t" r="r" b="b"/>
              <a:pathLst>
                <a:path w="2675" h="2407" extrusionOk="0">
                  <a:moveTo>
                    <a:pt x="1330" y="0"/>
                  </a:moveTo>
                  <a:cubicBezTo>
                    <a:pt x="805" y="0"/>
                    <a:pt x="327" y="350"/>
                    <a:pt x="184" y="880"/>
                  </a:cubicBezTo>
                  <a:cubicBezTo>
                    <a:pt x="1" y="1521"/>
                    <a:pt x="377" y="2181"/>
                    <a:pt x="1018" y="2365"/>
                  </a:cubicBezTo>
                  <a:cubicBezTo>
                    <a:pt x="1123" y="2393"/>
                    <a:pt x="1229" y="2407"/>
                    <a:pt x="1333" y="2407"/>
                  </a:cubicBezTo>
                  <a:cubicBezTo>
                    <a:pt x="1862" y="2407"/>
                    <a:pt x="2347" y="2056"/>
                    <a:pt x="2492" y="1521"/>
                  </a:cubicBezTo>
                  <a:cubicBezTo>
                    <a:pt x="2675" y="880"/>
                    <a:pt x="2299" y="220"/>
                    <a:pt x="1658" y="46"/>
                  </a:cubicBezTo>
                  <a:cubicBezTo>
                    <a:pt x="1548" y="15"/>
                    <a:pt x="1438" y="0"/>
                    <a:pt x="1330"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10;p58">
              <a:extLst>
                <a:ext uri="{FF2B5EF4-FFF2-40B4-BE49-F238E27FC236}">
                  <a16:creationId xmlns:a16="http://schemas.microsoft.com/office/drawing/2014/main" id="{30A640B1-A7BC-475A-8559-6DD6412D4AFE}"/>
                </a:ext>
              </a:extLst>
            </p:cNvPr>
            <p:cNvSpPr/>
            <p:nvPr/>
          </p:nvSpPr>
          <p:spPr>
            <a:xfrm>
              <a:off x="4753520" y="2705136"/>
              <a:ext cx="163822" cy="213283"/>
            </a:xfrm>
            <a:custGeom>
              <a:avLst/>
              <a:gdLst/>
              <a:ahLst/>
              <a:cxnLst/>
              <a:rect l="l" t="t" r="r" b="b"/>
              <a:pathLst>
                <a:path w="2716" h="3536" extrusionOk="0">
                  <a:moveTo>
                    <a:pt x="2678" y="0"/>
                  </a:moveTo>
                  <a:cubicBezTo>
                    <a:pt x="2670" y="0"/>
                    <a:pt x="2660" y="5"/>
                    <a:pt x="2654" y="17"/>
                  </a:cubicBezTo>
                  <a:lnTo>
                    <a:pt x="21" y="3485"/>
                  </a:lnTo>
                  <a:cubicBezTo>
                    <a:pt x="1" y="3494"/>
                    <a:pt x="11" y="3515"/>
                    <a:pt x="21" y="3525"/>
                  </a:cubicBezTo>
                  <a:cubicBezTo>
                    <a:pt x="31" y="3535"/>
                    <a:pt x="31" y="3535"/>
                    <a:pt x="41" y="3535"/>
                  </a:cubicBezTo>
                  <a:cubicBezTo>
                    <a:pt x="51" y="3535"/>
                    <a:pt x="62" y="3535"/>
                    <a:pt x="72" y="3525"/>
                  </a:cubicBezTo>
                  <a:lnTo>
                    <a:pt x="2705" y="58"/>
                  </a:lnTo>
                  <a:cubicBezTo>
                    <a:pt x="2715" y="37"/>
                    <a:pt x="2715" y="17"/>
                    <a:pt x="2695" y="7"/>
                  </a:cubicBezTo>
                  <a:cubicBezTo>
                    <a:pt x="2691" y="3"/>
                    <a:pt x="2685" y="0"/>
                    <a:pt x="267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11;p58">
              <a:extLst>
                <a:ext uri="{FF2B5EF4-FFF2-40B4-BE49-F238E27FC236}">
                  <a16:creationId xmlns:a16="http://schemas.microsoft.com/office/drawing/2014/main" id="{8E1E9C2D-4208-47C9-9F84-CF107012BD08}"/>
                </a:ext>
              </a:extLst>
            </p:cNvPr>
            <p:cNvSpPr/>
            <p:nvPr/>
          </p:nvSpPr>
          <p:spPr>
            <a:xfrm>
              <a:off x="4825236" y="2715511"/>
              <a:ext cx="31968" cy="105978"/>
            </a:xfrm>
            <a:custGeom>
              <a:avLst/>
              <a:gdLst/>
              <a:ahLst/>
              <a:cxnLst/>
              <a:rect l="l" t="t" r="r" b="b"/>
              <a:pathLst>
                <a:path w="530" h="1757" extrusionOk="0">
                  <a:moveTo>
                    <a:pt x="489" y="0"/>
                  </a:moveTo>
                  <a:cubicBezTo>
                    <a:pt x="482" y="0"/>
                    <a:pt x="474" y="3"/>
                    <a:pt x="469" y="8"/>
                  </a:cubicBezTo>
                  <a:cubicBezTo>
                    <a:pt x="469" y="18"/>
                    <a:pt x="1" y="669"/>
                    <a:pt x="12" y="1726"/>
                  </a:cubicBezTo>
                  <a:cubicBezTo>
                    <a:pt x="12" y="1747"/>
                    <a:pt x="32" y="1757"/>
                    <a:pt x="42" y="1757"/>
                  </a:cubicBezTo>
                  <a:cubicBezTo>
                    <a:pt x="62" y="1757"/>
                    <a:pt x="73" y="1747"/>
                    <a:pt x="73" y="1726"/>
                  </a:cubicBezTo>
                  <a:cubicBezTo>
                    <a:pt x="62" y="689"/>
                    <a:pt x="520" y="48"/>
                    <a:pt x="520" y="48"/>
                  </a:cubicBezTo>
                  <a:cubicBezTo>
                    <a:pt x="530" y="39"/>
                    <a:pt x="530" y="18"/>
                    <a:pt x="509" y="8"/>
                  </a:cubicBezTo>
                  <a:cubicBezTo>
                    <a:pt x="504" y="3"/>
                    <a:pt x="497" y="0"/>
                    <a:pt x="48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12;p58">
              <a:extLst>
                <a:ext uri="{FF2B5EF4-FFF2-40B4-BE49-F238E27FC236}">
                  <a16:creationId xmlns:a16="http://schemas.microsoft.com/office/drawing/2014/main" id="{7E29E398-08A0-44A3-9045-01FE0F5D8A19}"/>
                </a:ext>
              </a:extLst>
            </p:cNvPr>
            <p:cNvSpPr/>
            <p:nvPr/>
          </p:nvSpPr>
          <p:spPr>
            <a:xfrm>
              <a:off x="4809976" y="2705317"/>
              <a:ext cx="25152" cy="64057"/>
            </a:xfrm>
            <a:custGeom>
              <a:avLst/>
              <a:gdLst/>
              <a:ahLst/>
              <a:cxnLst/>
              <a:rect l="l" t="t" r="r" b="b"/>
              <a:pathLst>
                <a:path w="417" h="1062" extrusionOk="0">
                  <a:moveTo>
                    <a:pt x="244" y="0"/>
                  </a:moveTo>
                  <a:cubicBezTo>
                    <a:pt x="235" y="0"/>
                    <a:pt x="224" y="10"/>
                    <a:pt x="224" y="25"/>
                  </a:cubicBezTo>
                  <a:cubicBezTo>
                    <a:pt x="213" y="55"/>
                    <a:pt x="0" y="736"/>
                    <a:pt x="366" y="1051"/>
                  </a:cubicBezTo>
                  <a:cubicBezTo>
                    <a:pt x="366" y="1062"/>
                    <a:pt x="376" y="1062"/>
                    <a:pt x="387" y="1062"/>
                  </a:cubicBezTo>
                  <a:cubicBezTo>
                    <a:pt x="387" y="1062"/>
                    <a:pt x="396" y="1062"/>
                    <a:pt x="407" y="1051"/>
                  </a:cubicBezTo>
                  <a:cubicBezTo>
                    <a:pt x="417" y="1041"/>
                    <a:pt x="417" y="1021"/>
                    <a:pt x="396" y="1010"/>
                  </a:cubicBezTo>
                  <a:cubicBezTo>
                    <a:pt x="71" y="716"/>
                    <a:pt x="274" y="45"/>
                    <a:pt x="274" y="45"/>
                  </a:cubicBezTo>
                  <a:cubicBezTo>
                    <a:pt x="285" y="25"/>
                    <a:pt x="274" y="4"/>
                    <a:pt x="254" y="4"/>
                  </a:cubicBezTo>
                  <a:cubicBezTo>
                    <a:pt x="251" y="1"/>
                    <a:pt x="248" y="0"/>
                    <a:pt x="2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13;p58">
              <a:extLst>
                <a:ext uri="{FF2B5EF4-FFF2-40B4-BE49-F238E27FC236}">
                  <a16:creationId xmlns:a16="http://schemas.microsoft.com/office/drawing/2014/main" id="{8D4D4254-5D41-40A9-BFEE-8819D4932D50}"/>
                </a:ext>
              </a:extLst>
            </p:cNvPr>
            <p:cNvSpPr/>
            <p:nvPr/>
          </p:nvSpPr>
          <p:spPr>
            <a:xfrm>
              <a:off x="4826503" y="2770098"/>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11"/>
                    <a:pt x="0" y="831"/>
                    <a:pt x="0" y="852"/>
                  </a:cubicBezTo>
                  <a:cubicBezTo>
                    <a:pt x="0" y="862"/>
                    <a:pt x="21" y="872"/>
                    <a:pt x="31" y="872"/>
                  </a:cubicBezTo>
                  <a:lnTo>
                    <a:pt x="41" y="872"/>
                  </a:lnTo>
                  <a:cubicBezTo>
                    <a:pt x="1078" y="648"/>
                    <a:pt x="1607" y="4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14;p58">
              <a:extLst>
                <a:ext uri="{FF2B5EF4-FFF2-40B4-BE49-F238E27FC236}">
                  <a16:creationId xmlns:a16="http://schemas.microsoft.com/office/drawing/2014/main" id="{4E219C74-4778-4FD7-ADBD-09DDD9439017}"/>
                </a:ext>
              </a:extLst>
            </p:cNvPr>
            <p:cNvSpPr/>
            <p:nvPr/>
          </p:nvSpPr>
          <p:spPr>
            <a:xfrm>
              <a:off x="4876204" y="2797120"/>
              <a:ext cx="65083" cy="15200"/>
            </a:xfrm>
            <a:custGeom>
              <a:avLst/>
              <a:gdLst/>
              <a:ahLst/>
              <a:cxnLst/>
              <a:rect l="l" t="t" r="r" b="b"/>
              <a:pathLst>
                <a:path w="1079" h="252" extrusionOk="0">
                  <a:moveTo>
                    <a:pt x="1044" y="0"/>
                  </a:moveTo>
                  <a:cubicBezTo>
                    <a:pt x="1037" y="0"/>
                    <a:pt x="1031" y="3"/>
                    <a:pt x="1027" y="7"/>
                  </a:cubicBezTo>
                  <a:cubicBezTo>
                    <a:pt x="1020" y="7"/>
                    <a:pt x="699" y="196"/>
                    <a:pt x="384" y="196"/>
                  </a:cubicBezTo>
                  <a:cubicBezTo>
                    <a:pt x="266" y="196"/>
                    <a:pt x="150" y="170"/>
                    <a:pt x="51" y="99"/>
                  </a:cubicBezTo>
                  <a:cubicBezTo>
                    <a:pt x="47" y="95"/>
                    <a:pt x="41" y="92"/>
                    <a:pt x="35" y="92"/>
                  </a:cubicBezTo>
                  <a:cubicBezTo>
                    <a:pt x="26" y="92"/>
                    <a:pt x="16" y="97"/>
                    <a:pt x="10" y="109"/>
                  </a:cubicBezTo>
                  <a:cubicBezTo>
                    <a:pt x="0" y="119"/>
                    <a:pt x="0" y="139"/>
                    <a:pt x="21" y="150"/>
                  </a:cubicBezTo>
                  <a:cubicBezTo>
                    <a:pt x="132" y="231"/>
                    <a:pt x="254" y="251"/>
                    <a:pt x="387" y="251"/>
                  </a:cubicBezTo>
                  <a:cubicBezTo>
                    <a:pt x="712" y="251"/>
                    <a:pt x="1037" y="68"/>
                    <a:pt x="1058" y="58"/>
                  </a:cubicBezTo>
                  <a:cubicBezTo>
                    <a:pt x="1067" y="48"/>
                    <a:pt x="1078" y="28"/>
                    <a:pt x="1067" y="17"/>
                  </a:cubicBezTo>
                  <a:cubicBezTo>
                    <a:pt x="1062" y="5"/>
                    <a:pt x="1053" y="0"/>
                    <a:pt x="104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15;p58">
              <a:extLst>
                <a:ext uri="{FF2B5EF4-FFF2-40B4-BE49-F238E27FC236}">
                  <a16:creationId xmlns:a16="http://schemas.microsoft.com/office/drawing/2014/main" id="{FC582E61-D4DA-4E96-91DC-D890BC443CB4}"/>
                </a:ext>
              </a:extLst>
            </p:cNvPr>
            <p:cNvSpPr/>
            <p:nvPr/>
          </p:nvSpPr>
          <p:spPr>
            <a:xfrm>
              <a:off x="4771916" y="1702241"/>
              <a:ext cx="328188" cy="437905"/>
            </a:xfrm>
            <a:custGeom>
              <a:avLst/>
              <a:gdLst/>
              <a:ahLst/>
              <a:cxnLst/>
              <a:rect l="l" t="t" r="r" b="b"/>
              <a:pathLst>
                <a:path w="5441" h="7260" extrusionOk="0">
                  <a:moveTo>
                    <a:pt x="2163" y="0"/>
                  </a:moveTo>
                  <a:cubicBezTo>
                    <a:pt x="1610" y="0"/>
                    <a:pt x="1221" y="152"/>
                    <a:pt x="1221" y="152"/>
                  </a:cubicBezTo>
                  <a:lnTo>
                    <a:pt x="1" y="7260"/>
                  </a:lnTo>
                  <a:lnTo>
                    <a:pt x="5440" y="3294"/>
                  </a:lnTo>
                  <a:cubicBezTo>
                    <a:pt x="4700" y="498"/>
                    <a:pt x="3163" y="0"/>
                    <a:pt x="216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16;p58">
              <a:extLst>
                <a:ext uri="{FF2B5EF4-FFF2-40B4-BE49-F238E27FC236}">
                  <a16:creationId xmlns:a16="http://schemas.microsoft.com/office/drawing/2014/main" id="{3773D9A2-1575-4670-A5AC-3BA9D26C33DB}"/>
                </a:ext>
              </a:extLst>
            </p:cNvPr>
            <p:cNvSpPr/>
            <p:nvPr/>
          </p:nvSpPr>
          <p:spPr>
            <a:xfrm>
              <a:off x="4875541" y="1632334"/>
              <a:ext cx="281622" cy="248327"/>
            </a:xfrm>
            <a:custGeom>
              <a:avLst/>
              <a:gdLst/>
              <a:ahLst/>
              <a:cxnLst/>
              <a:rect l="l" t="t" r="r" b="b"/>
              <a:pathLst>
                <a:path w="4669" h="4117" extrusionOk="0">
                  <a:moveTo>
                    <a:pt x="2329" y="0"/>
                  </a:moveTo>
                  <a:cubicBezTo>
                    <a:pt x="1908" y="0"/>
                    <a:pt x="1484" y="129"/>
                    <a:pt x="1119" y="396"/>
                  </a:cubicBezTo>
                  <a:cubicBezTo>
                    <a:pt x="194" y="1057"/>
                    <a:pt x="1" y="2348"/>
                    <a:pt x="662" y="3263"/>
                  </a:cubicBezTo>
                  <a:cubicBezTo>
                    <a:pt x="1066" y="3821"/>
                    <a:pt x="1696" y="4117"/>
                    <a:pt x="2332" y="4117"/>
                  </a:cubicBezTo>
                  <a:cubicBezTo>
                    <a:pt x="2752" y="4117"/>
                    <a:pt x="3175" y="3988"/>
                    <a:pt x="3539" y="3721"/>
                  </a:cubicBezTo>
                  <a:cubicBezTo>
                    <a:pt x="4465" y="3050"/>
                    <a:pt x="4668" y="1759"/>
                    <a:pt x="3997" y="843"/>
                  </a:cubicBezTo>
                  <a:cubicBezTo>
                    <a:pt x="3593" y="293"/>
                    <a:pt x="2965" y="0"/>
                    <a:pt x="232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17;p58">
              <a:extLst>
                <a:ext uri="{FF2B5EF4-FFF2-40B4-BE49-F238E27FC236}">
                  <a16:creationId xmlns:a16="http://schemas.microsoft.com/office/drawing/2014/main" id="{C1A38C3D-DCF3-4D2E-8BE7-2A16205216BF}"/>
                </a:ext>
              </a:extLst>
            </p:cNvPr>
            <p:cNvSpPr/>
            <p:nvPr/>
          </p:nvSpPr>
          <p:spPr>
            <a:xfrm>
              <a:off x="4768237" y="1753330"/>
              <a:ext cx="251524" cy="389892"/>
            </a:xfrm>
            <a:custGeom>
              <a:avLst/>
              <a:gdLst/>
              <a:ahLst/>
              <a:cxnLst/>
              <a:rect l="l" t="t" r="r" b="b"/>
              <a:pathLst>
                <a:path w="4170" h="6464" extrusionOk="0">
                  <a:moveTo>
                    <a:pt x="4110" y="1"/>
                  </a:moveTo>
                  <a:cubicBezTo>
                    <a:pt x="4092" y="1"/>
                    <a:pt x="4074" y="8"/>
                    <a:pt x="4068" y="27"/>
                  </a:cubicBezTo>
                  <a:lnTo>
                    <a:pt x="21" y="6382"/>
                  </a:lnTo>
                  <a:cubicBezTo>
                    <a:pt x="1" y="6402"/>
                    <a:pt x="11" y="6433"/>
                    <a:pt x="31" y="6453"/>
                  </a:cubicBezTo>
                  <a:cubicBezTo>
                    <a:pt x="41" y="6453"/>
                    <a:pt x="51" y="6463"/>
                    <a:pt x="62" y="6463"/>
                  </a:cubicBezTo>
                  <a:cubicBezTo>
                    <a:pt x="82" y="6463"/>
                    <a:pt x="92" y="6453"/>
                    <a:pt x="102" y="6433"/>
                  </a:cubicBezTo>
                  <a:lnTo>
                    <a:pt x="4149" y="78"/>
                  </a:lnTo>
                  <a:cubicBezTo>
                    <a:pt x="4170" y="58"/>
                    <a:pt x="4159" y="17"/>
                    <a:pt x="4139" y="7"/>
                  </a:cubicBezTo>
                  <a:cubicBezTo>
                    <a:pt x="4131" y="3"/>
                    <a:pt x="4121" y="1"/>
                    <a:pt x="4110"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18;p58">
              <a:extLst>
                <a:ext uri="{FF2B5EF4-FFF2-40B4-BE49-F238E27FC236}">
                  <a16:creationId xmlns:a16="http://schemas.microsoft.com/office/drawing/2014/main" id="{AA7BE190-4B63-4471-9C74-477CAD4DFE5A}"/>
                </a:ext>
              </a:extLst>
            </p:cNvPr>
            <p:cNvSpPr/>
            <p:nvPr/>
          </p:nvSpPr>
          <p:spPr>
            <a:xfrm>
              <a:off x="4880487" y="1860393"/>
              <a:ext cx="154594" cy="110502"/>
            </a:xfrm>
            <a:custGeom>
              <a:avLst/>
              <a:gdLst/>
              <a:ahLst/>
              <a:cxnLst/>
              <a:rect l="l" t="t" r="r" b="b"/>
              <a:pathLst>
                <a:path w="2563" h="1832" extrusionOk="0">
                  <a:moveTo>
                    <a:pt x="2499" y="0"/>
                  </a:moveTo>
                  <a:cubicBezTo>
                    <a:pt x="2481" y="0"/>
                    <a:pt x="2467" y="9"/>
                    <a:pt x="2461" y="22"/>
                  </a:cubicBezTo>
                  <a:cubicBezTo>
                    <a:pt x="2451" y="31"/>
                    <a:pt x="1719" y="1140"/>
                    <a:pt x="41" y="1730"/>
                  </a:cubicBezTo>
                  <a:cubicBezTo>
                    <a:pt x="20" y="1740"/>
                    <a:pt x="0" y="1770"/>
                    <a:pt x="11" y="1801"/>
                  </a:cubicBezTo>
                  <a:cubicBezTo>
                    <a:pt x="20" y="1821"/>
                    <a:pt x="41" y="1831"/>
                    <a:pt x="61" y="1831"/>
                  </a:cubicBezTo>
                  <a:lnTo>
                    <a:pt x="81" y="1831"/>
                  </a:lnTo>
                  <a:cubicBezTo>
                    <a:pt x="1780" y="1221"/>
                    <a:pt x="2532" y="92"/>
                    <a:pt x="2542" y="83"/>
                  </a:cubicBezTo>
                  <a:cubicBezTo>
                    <a:pt x="2562" y="62"/>
                    <a:pt x="2553" y="22"/>
                    <a:pt x="2532" y="11"/>
                  </a:cubicBezTo>
                  <a:cubicBezTo>
                    <a:pt x="2521" y="3"/>
                    <a:pt x="2509" y="0"/>
                    <a:pt x="249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9;p58">
              <a:extLst>
                <a:ext uri="{FF2B5EF4-FFF2-40B4-BE49-F238E27FC236}">
                  <a16:creationId xmlns:a16="http://schemas.microsoft.com/office/drawing/2014/main" id="{A8F187C9-A050-4F7C-9162-30BB1F15D031}"/>
                </a:ext>
              </a:extLst>
            </p:cNvPr>
            <p:cNvSpPr/>
            <p:nvPr/>
          </p:nvSpPr>
          <p:spPr>
            <a:xfrm>
              <a:off x="4960829" y="1902676"/>
              <a:ext cx="107968" cy="35708"/>
            </a:xfrm>
            <a:custGeom>
              <a:avLst/>
              <a:gdLst/>
              <a:ahLst/>
              <a:cxnLst/>
              <a:rect l="l" t="t" r="r" b="b"/>
              <a:pathLst>
                <a:path w="1790" h="592" extrusionOk="0">
                  <a:moveTo>
                    <a:pt x="1732" y="1"/>
                  </a:moveTo>
                  <a:cubicBezTo>
                    <a:pt x="1722" y="1"/>
                    <a:pt x="1710" y="4"/>
                    <a:pt x="1698" y="12"/>
                  </a:cubicBezTo>
                  <a:cubicBezTo>
                    <a:pt x="1690" y="20"/>
                    <a:pt x="1086" y="487"/>
                    <a:pt x="501" y="487"/>
                  </a:cubicBezTo>
                  <a:cubicBezTo>
                    <a:pt x="357" y="487"/>
                    <a:pt x="214" y="458"/>
                    <a:pt x="82" y="388"/>
                  </a:cubicBezTo>
                  <a:cubicBezTo>
                    <a:pt x="76" y="385"/>
                    <a:pt x="70" y="384"/>
                    <a:pt x="64" y="384"/>
                  </a:cubicBezTo>
                  <a:cubicBezTo>
                    <a:pt x="46" y="384"/>
                    <a:pt x="25" y="393"/>
                    <a:pt x="10" y="408"/>
                  </a:cubicBezTo>
                  <a:cubicBezTo>
                    <a:pt x="0" y="439"/>
                    <a:pt x="10" y="469"/>
                    <a:pt x="41" y="480"/>
                  </a:cubicBezTo>
                  <a:cubicBezTo>
                    <a:pt x="183" y="561"/>
                    <a:pt x="346" y="591"/>
                    <a:pt x="509" y="591"/>
                  </a:cubicBezTo>
                  <a:cubicBezTo>
                    <a:pt x="1119" y="591"/>
                    <a:pt x="1729" y="114"/>
                    <a:pt x="1770" y="93"/>
                  </a:cubicBezTo>
                  <a:cubicBezTo>
                    <a:pt x="1790" y="73"/>
                    <a:pt x="1790" y="42"/>
                    <a:pt x="1770" y="22"/>
                  </a:cubicBezTo>
                  <a:cubicBezTo>
                    <a:pt x="1763" y="9"/>
                    <a:pt x="1749" y="1"/>
                    <a:pt x="1732"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20;p58">
              <a:extLst>
                <a:ext uri="{FF2B5EF4-FFF2-40B4-BE49-F238E27FC236}">
                  <a16:creationId xmlns:a16="http://schemas.microsoft.com/office/drawing/2014/main" id="{E0D891A8-0EB3-4675-AE00-919367D420A2}"/>
                </a:ext>
              </a:extLst>
            </p:cNvPr>
            <p:cNvSpPr/>
            <p:nvPr/>
          </p:nvSpPr>
          <p:spPr>
            <a:xfrm>
              <a:off x="4862693" y="1785962"/>
              <a:ext cx="45419" cy="184933"/>
            </a:xfrm>
            <a:custGeom>
              <a:avLst/>
              <a:gdLst/>
              <a:ahLst/>
              <a:cxnLst/>
              <a:rect l="l" t="t" r="r" b="b"/>
              <a:pathLst>
                <a:path w="753" h="3066" extrusionOk="0">
                  <a:moveTo>
                    <a:pt x="698" y="1"/>
                  </a:moveTo>
                  <a:cubicBezTo>
                    <a:pt x="677" y="1"/>
                    <a:pt x="658" y="10"/>
                    <a:pt x="651" y="25"/>
                  </a:cubicBezTo>
                  <a:cubicBezTo>
                    <a:pt x="641" y="36"/>
                    <a:pt x="1" y="1235"/>
                    <a:pt x="275" y="3025"/>
                  </a:cubicBezTo>
                  <a:cubicBezTo>
                    <a:pt x="275" y="3055"/>
                    <a:pt x="295" y="3065"/>
                    <a:pt x="326" y="3065"/>
                  </a:cubicBezTo>
                  <a:lnTo>
                    <a:pt x="336" y="3065"/>
                  </a:lnTo>
                  <a:cubicBezTo>
                    <a:pt x="356" y="3065"/>
                    <a:pt x="376" y="3035"/>
                    <a:pt x="376" y="3014"/>
                  </a:cubicBezTo>
                  <a:cubicBezTo>
                    <a:pt x="112" y="1256"/>
                    <a:pt x="733" y="86"/>
                    <a:pt x="742" y="76"/>
                  </a:cubicBezTo>
                  <a:cubicBezTo>
                    <a:pt x="753" y="45"/>
                    <a:pt x="742" y="15"/>
                    <a:pt x="722" y="5"/>
                  </a:cubicBezTo>
                  <a:cubicBezTo>
                    <a:pt x="714" y="2"/>
                    <a:pt x="706" y="1"/>
                    <a:pt x="698"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21;p58">
              <a:extLst>
                <a:ext uri="{FF2B5EF4-FFF2-40B4-BE49-F238E27FC236}">
                  <a16:creationId xmlns:a16="http://schemas.microsoft.com/office/drawing/2014/main" id="{F9D32CB5-D033-4872-8DC8-EEE7909B0215}"/>
                </a:ext>
              </a:extLst>
            </p:cNvPr>
            <p:cNvSpPr/>
            <p:nvPr/>
          </p:nvSpPr>
          <p:spPr>
            <a:xfrm>
              <a:off x="4835732" y="1775647"/>
              <a:ext cx="46625" cy="106279"/>
            </a:xfrm>
            <a:custGeom>
              <a:avLst/>
              <a:gdLst/>
              <a:ahLst/>
              <a:cxnLst/>
              <a:rect l="l" t="t" r="r" b="b"/>
              <a:pathLst>
                <a:path w="773" h="1762" extrusionOk="0">
                  <a:moveTo>
                    <a:pt x="249" y="0"/>
                  </a:moveTo>
                  <a:cubicBezTo>
                    <a:pt x="227" y="0"/>
                    <a:pt x="212" y="19"/>
                    <a:pt x="204" y="44"/>
                  </a:cubicBezTo>
                  <a:cubicBezTo>
                    <a:pt x="193" y="94"/>
                    <a:pt x="0" y="1294"/>
                    <a:pt x="681" y="1752"/>
                  </a:cubicBezTo>
                  <a:cubicBezTo>
                    <a:pt x="692" y="1762"/>
                    <a:pt x="701" y="1762"/>
                    <a:pt x="712" y="1762"/>
                  </a:cubicBezTo>
                  <a:cubicBezTo>
                    <a:pt x="732" y="1762"/>
                    <a:pt x="742" y="1752"/>
                    <a:pt x="753" y="1741"/>
                  </a:cubicBezTo>
                  <a:cubicBezTo>
                    <a:pt x="773" y="1711"/>
                    <a:pt x="762" y="1680"/>
                    <a:pt x="742" y="1671"/>
                  </a:cubicBezTo>
                  <a:cubicBezTo>
                    <a:pt x="112" y="1244"/>
                    <a:pt x="305" y="74"/>
                    <a:pt x="305" y="64"/>
                  </a:cubicBezTo>
                  <a:cubicBezTo>
                    <a:pt x="315" y="33"/>
                    <a:pt x="295" y="3"/>
                    <a:pt x="265" y="3"/>
                  </a:cubicBezTo>
                  <a:cubicBezTo>
                    <a:pt x="259" y="1"/>
                    <a:pt x="254" y="0"/>
                    <a:pt x="249"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22;p58">
              <a:extLst>
                <a:ext uri="{FF2B5EF4-FFF2-40B4-BE49-F238E27FC236}">
                  <a16:creationId xmlns:a16="http://schemas.microsoft.com/office/drawing/2014/main" id="{962F2E7F-A762-4974-8DB4-B4423864782B}"/>
                </a:ext>
              </a:extLst>
            </p:cNvPr>
            <p:cNvSpPr/>
            <p:nvPr/>
          </p:nvSpPr>
          <p:spPr>
            <a:xfrm>
              <a:off x="4564004" y="1632756"/>
              <a:ext cx="194524" cy="309308"/>
            </a:xfrm>
            <a:custGeom>
              <a:avLst/>
              <a:gdLst/>
              <a:ahLst/>
              <a:cxnLst/>
              <a:rect l="l" t="t" r="r" b="b"/>
              <a:pathLst>
                <a:path w="3225" h="5128" extrusionOk="0">
                  <a:moveTo>
                    <a:pt x="2217" y="1"/>
                  </a:moveTo>
                  <a:cubicBezTo>
                    <a:pt x="1570" y="1"/>
                    <a:pt x="720" y="336"/>
                    <a:pt x="1" y="1742"/>
                  </a:cubicBezTo>
                  <a:lnTo>
                    <a:pt x="3000" y="5127"/>
                  </a:lnTo>
                  <a:lnTo>
                    <a:pt x="3224" y="278"/>
                  </a:lnTo>
                  <a:cubicBezTo>
                    <a:pt x="3224" y="278"/>
                    <a:pt x="2804" y="1"/>
                    <a:pt x="2217"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23;p58">
              <a:extLst>
                <a:ext uri="{FF2B5EF4-FFF2-40B4-BE49-F238E27FC236}">
                  <a16:creationId xmlns:a16="http://schemas.microsoft.com/office/drawing/2014/main" id="{A1A6FF14-A370-4EE9-8188-008933B720C6}"/>
                </a:ext>
              </a:extLst>
            </p:cNvPr>
            <p:cNvSpPr/>
            <p:nvPr/>
          </p:nvSpPr>
          <p:spPr>
            <a:xfrm>
              <a:off x="4546271" y="1571293"/>
              <a:ext cx="186502" cy="166838"/>
            </a:xfrm>
            <a:custGeom>
              <a:avLst/>
              <a:gdLst/>
              <a:ahLst/>
              <a:cxnLst/>
              <a:rect l="l" t="t" r="r" b="b"/>
              <a:pathLst>
                <a:path w="3092" h="2766" extrusionOk="0">
                  <a:moveTo>
                    <a:pt x="1549" y="0"/>
                  </a:moveTo>
                  <a:cubicBezTo>
                    <a:pt x="1222" y="0"/>
                    <a:pt x="894" y="116"/>
                    <a:pt x="631" y="351"/>
                  </a:cubicBezTo>
                  <a:cubicBezTo>
                    <a:pt x="51" y="859"/>
                    <a:pt x="0" y="1733"/>
                    <a:pt x="508" y="2303"/>
                  </a:cubicBezTo>
                  <a:cubicBezTo>
                    <a:pt x="782" y="2609"/>
                    <a:pt x="1161" y="2765"/>
                    <a:pt x="1544" y="2765"/>
                  </a:cubicBezTo>
                  <a:cubicBezTo>
                    <a:pt x="1872" y="2765"/>
                    <a:pt x="2203" y="2650"/>
                    <a:pt x="2470" y="2415"/>
                  </a:cubicBezTo>
                  <a:cubicBezTo>
                    <a:pt x="3040" y="1907"/>
                    <a:pt x="3091" y="1032"/>
                    <a:pt x="2583" y="463"/>
                  </a:cubicBezTo>
                  <a:cubicBezTo>
                    <a:pt x="2309" y="157"/>
                    <a:pt x="1930" y="0"/>
                    <a:pt x="1549"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24;p58">
              <a:extLst>
                <a:ext uri="{FF2B5EF4-FFF2-40B4-BE49-F238E27FC236}">
                  <a16:creationId xmlns:a16="http://schemas.microsoft.com/office/drawing/2014/main" id="{F7DFEC68-40F5-4693-AA23-EDBAE1CF3A1D}"/>
                </a:ext>
              </a:extLst>
            </p:cNvPr>
            <p:cNvSpPr/>
            <p:nvPr/>
          </p:nvSpPr>
          <p:spPr>
            <a:xfrm>
              <a:off x="4636988" y="1652540"/>
              <a:ext cx="110502" cy="291394"/>
            </a:xfrm>
            <a:custGeom>
              <a:avLst/>
              <a:gdLst/>
              <a:ahLst/>
              <a:cxnLst/>
              <a:rect l="l" t="t" r="r" b="b"/>
              <a:pathLst>
                <a:path w="1832" h="4831" extrusionOk="0">
                  <a:moveTo>
                    <a:pt x="31" y="0"/>
                  </a:moveTo>
                  <a:cubicBezTo>
                    <a:pt x="11" y="11"/>
                    <a:pt x="1" y="31"/>
                    <a:pt x="11" y="51"/>
                  </a:cubicBezTo>
                  <a:lnTo>
                    <a:pt x="1760" y="4810"/>
                  </a:lnTo>
                  <a:cubicBezTo>
                    <a:pt x="1760" y="4820"/>
                    <a:pt x="1780" y="4830"/>
                    <a:pt x="1790" y="4830"/>
                  </a:cubicBezTo>
                  <a:lnTo>
                    <a:pt x="1800" y="4830"/>
                  </a:lnTo>
                  <a:cubicBezTo>
                    <a:pt x="1821" y="4820"/>
                    <a:pt x="1831" y="4799"/>
                    <a:pt x="1821" y="4779"/>
                  </a:cubicBezTo>
                  <a:lnTo>
                    <a:pt x="72" y="20"/>
                  </a:lnTo>
                  <a:cubicBezTo>
                    <a:pt x="72" y="11"/>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25;p58">
              <a:extLst>
                <a:ext uri="{FF2B5EF4-FFF2-40B4-BE49-F238E27FC236}">
                  <a16:creationId xmlns:a16="http://schemas.microsoft.com/office/drawing/2014/main" id="{F05041BC-D39F-40A9-8B32-5ACE95920E87}"/>
                </a:ext>
              </a:extLst>
            </p:cNvPr>
            <p:cNvSpPr/>
            <p:nvPr/>
          </p:nvSpPr>
          <p:spPr>
            <a:xfrm>
              <a:off x="4611835" y="1721000"/>
              <a:ext cx="86556" cy="94095"/>
            </a:xfrm>
            <a:custGeom>
              <a:avLst/>
              <a:gdLst/>
              <a:ahLst/>
              <a:cxnLst/>
              <a:rect l="l" t="t" r="r" b="b"/>
              <a:pathLst>
                <a:path w="1435" h="1560" extrusionOk="0">
                  <a:moveTo>
                    <a:pt x="41" y="0"/>
                  </a:moveTo>
                  <a:cubicBezTo>
                    <a:pt x="38" y="0"/>
                    <a:pt x="34" y="1"/>
                    <a:pt x="32" y="4"/>
                  </a:cubicBezTo>
                  <a:cubicBezTo>
                    <a:pt x="11" y="4"/>
                    <a:pt x="1" y="24"/>
                    <a:pt x="11" y="45"/>
                  </a:cubicBezTo>
                  <a:cubicBezTo>
                    <a:pt x="11" y="55"/>
                    <a:pt x="346" y="909"/>
                    <a:pt x="1374" y="1549"/>
                  </a:cubicBezTo>
                  <a:cubicBezTo>
                    <a:pt x="1383" y="1549"/>
                    <a:pt x="1383" y="1560"/>
                    <a:pt x="1394" y="1560"/>
                  </a:cubicBezTo>
                  <a:cubicBezTo>
                    <a:pt x="1404" y="1560"/>
                    <a:pt x="1414" y="1549"/>
                    <a:pt x="1424" y="1540"/>
                  </a:cubicBezTo>
                  <a:cubicBezTo>
                    <a:pt x="1435" y="1519"/>
                    <a:pt x="1424" y="1499"/>
                    <a:pt x="1414" y="1488"/>
                  </a:cubicBezTo>
                  <a:cubicBezTo>
                    <a:pt x="398" y="858"/>
                    <a:pt x="72" y="35"/>
                    <a:pt x="72" y="24"/>
                  </a:cubicBezTo>
                  <a:cubicBezTo>
                    <a:pt x="64" y="9"/>
                    <a:pt x="51" y="0"/>
                    <a:pt x="4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26;p58">
              <a:extLst>
                <a:ext uri="{FF2B5EF4-FFF2-40B4-BE49-F238E27FC236}">
                  <a16:creationId xmlns:a16="http://schemas.microsoft.com/office/drawing/2014/main" id="{AF38BBA3-473B-46BC-8720-916024DF4A07}"/>
                </a:ext>
              </a:extLst>
            </p:cNvPr>
            <p:cNvSpPr/>
            <p:nvPr/>
          </p:nvSpPr>
          <p:spPr>
            <a:xfrm>
              <a:off x="4583607" y="1743800"/>
              <a:ext cx="67556" cy="35105"/>
            </a:xfrm>
            <a:custGeom>
              <a:avLst/>
              <a:gdLst/>
              <a:ahLst/>
              <a:cxnLst/>
              <a:rect l="l" t="t" r="r" b="b"/>
              <a:pathLst>
                <a:path w="1120" h="582" extrusionOk="0">
                  <a:moveTo>
                    <a:pt x="36" y="1"/>
                  </a:moveTo>
                  <a:cubicBezTo>
                    <a:pt x="29" y="1"/>
                    <a:pt x="20" y="4"/>
                    <a:pt x="12" y="12"/>
                  </a:cubicBezTo>
                  <a:cubicBezTo>
                    <a:pt x="1" y="23"/>
                    <a:pt x="1" y="43"/>
                    <a:pt x="12" y="53"/>
                  </a:cubicBezTo>
                  <a:cubicBezTo>
                    <a:pt x="32" y="84"/>
                    <a:pt x="448" y="582"/>
                    <a:pt x="916" y="582"/>
                  </a:cubicBezTo>
                  <a:cubicBezTo>
                    <a:pt x="977" y="582"/>
                    <a:pt x="1028" y="572"/>
                    <a:pt x="1089" y="561"/>
                  </a:cubicBezTo>
                  <a:cubicBezTo>
                    <a:pt x="1110" y="552"/>
                    <a:pt x="1119" y="531"/>
                    <a:pt x="1110" y="521"/>
                  </a:cubicBezTo>
                  <a:cubicBezTo>
                    <a:pt x="1110" y="500"/>
                    <a:pt x="1089" y="491"/>
                    <a:pt x="1069" y="491"/>
                  </a:cubicBezTo>
                  <a:cubicBezTo>
                    <a:pt x="1018" y="505"/>
                    <a:pt x="967" y="512"/>
                    <a:pt x="916" y="512"/>
                  </a:cubicBezTo>
                  <a:cubicBezTo>
                    <a:pt x="480" y="512"/>
                    <a:pt x="71" y="22"/>
                    <a:pt x="62" y="12"/>
                  </a:cubicBezTo>
                  <a:cubicBezTo>
                    <a:pt x="56" y="7"/>
                    <a:pt x="47" y="1"/>
                    <a:pt x="36"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7;p58">
              <a:extLst>
                <a:ext uri="{FF2B5EF4-FFF2-40B4-BE49-F238E27FC236}">
                  <a16:creationId xmlns:a16="http://schemas.microsoft.com/office/drawing/2014/main" id="{C517D1D8-7EE2-4771-A9E9-F23D529E1F7B}"/>
                </a:ext>
              </a:extLst>
            </p:cNvPr>
            <p:cNvSpPr/>
            <p:nvPr/>
          </p:nvSpPr>
          <p:spPr>
            <a:xfrm>
              <a:off x="4694650" y="1689937"/>
              <a:ext cx="30762" cy="125159"/>
            </a:xfrm>
            <a:custGeom>
              <a:avLst/>
              <a:gdLst/>
              <a:ahLst/>
              <a:cxnLst/>
              <a:rect l="l" t="t" r="r" b="b"/>
              <a:pathLst>
                <a:path w="510" h="2075" extrusionOk="0">
                  <a:moveTo>
                    <a:pt x="214" y="1"/>
                  </a:moveTo>
                  <a:cubicBezTo>
                    <a:pt x="193" y="10"/>
                    <a:pt x="184" y="31"/>
                    <a:pt x="193" y="51"/>
                  </a:cubicBezTo>
                  <a:cubicBezTo>
                    <a:pt x="193" y="51"/>
                    <a:pt x="437" y="916"/>
                    <a:pt x="10" y="2024"/>
                  </a:cubicBezTo>
                  <a:cubicBezTo>
                    <a:pt x="1" y="2044"/>
                    <a:pt x="10" y="2064"/>
                    <a:pt x="31" y="2075"/>
                  </a:cubicBezTo>
                  <a:lnTo>
                    <a:pt x="41" y="2075"/>
                  </a:lnTo>
                  <a:cubicBezTo>
                    <a:pt x="51" y="2075"/>
                    <a:pt x="71" y="2064"/>
                    <a:pt x="71" y="2055"/>
                  </a:cubicBezTo>
                  <a:cubicBezTo>
                    <a:pt x="509" y="916"/>
                    <a:pt x="265" y="41"/>
                    <a:pt x="254" y="31"/>
                  </a:cubicBezTo>
                  <a:cubicBezTo>
                    <a:pt x="254" y="10"/>
                    <a:pt x="234" y="1"/>
                    <a:pt x="21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8;p58">
              <a:extLst>
                <a:ext uri="{FF2B5EF4-FFF2-40B4-BE49-F238E27FC236}">
                  <a16:creationId xmlns:a16="http://schemas.microsoft.com/office/drawing/2014/main" id="{4FE5C5D5-48A8-4E75-8B5A-D790DDF6988F}"/>
                </a:ext>
              </a:extLst>
            </p:cNvPr>
            <p:cNvSpPr/>
            <p:nvPr/>
          </p:nvSpPr>
          <p:spPr>
            <a:xfrm>
              <a:off x="4709971" y="1691203"/>
              <a:ext cx="36854" cy="65625"/>
            </a:xfrm>
            <a:custGeom>
              <a:avLst/>
              <a:gdLst/>
              <a:ahLst/>
              <a:cxnLst/>
              <a:rect l="l" t="t" r="r" b="b"/>
              <a:pathLst>
                <a:path w="611" h="1088" extrusionOk="0">
                  <a:moveTo>
                    <a:pt x="580" y="0"/>
                  </a:moveTo>
                  <a:cubicBezTo>
                    <a:pt x="560" y="0"/>
                    <a:pt x="540" y="10"/>
                    <a:pt x="540" y="30"/>
                  </a:cubicBezTo>
                  <a:cubicBezTo>
                    <a:pt x="540" y="41"/>
                    <a:pt x="499" y="834"/>
                    <a:pt x="21" y="1027"/>
                  </a:cubicBezTo>
                  <a:cubicBezTo>
                    <a:pt x="11" y="1027"/>
                    <a:pt x="0" y="1047"/>
                    <a:pt x="11" y="1067"/>
                  </a:cubicBezTo>
                  <a:cubicBezTo>
                    <a:pt x="11" y="1078"/>
                    <a:pt x="21" y="1088"/>
                    <a:pt x="41" y="1088"/>
                  </a:cubicBezTo>
                  <a:lnTo>
                    <a:pt x="52" y="1088"/>
                  </a:lnTo>
                  <a:cubicBezTo>
                    <a:pt x="570" y="884"/>
                    <a:pt x="611" y="71"/>
                    <a:pt x="611" y="30"/>
                  </a:cubicBezTo>
                  <a:cubicBezTo>
                    <a:pt x="611" y="20"/>
                    <a:pt x="601" y="0"/>
                    <a:pt x="58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29;p58">
              <a:extLst>
                <a:ext uri="{FF2B5EF4-FFF2-40B4-BE49-F238E27FC236}">
                  <a16:creationId xmlns:a16="http://schemas.microsoft.com/office/drawing/2014/main" id="{1DD98474-A866-49BA-AE5D-1A123BB40DE7}"/>
                </a:ext>
              </a:extLst>
            </p:cNvPr>
            <p:cNvSpPr/>
            <p:nvPr/>
          </p:nvSpPr>
          <p:spPr>
            <a:xfrm>
              <a:off x="4755329" y="2086462"/>
              <a:ext cx="220641" cy="229689"/>
            </a:xfrm>
            <a:custGeom>
              <a:avLst/>
              <a:gdLst/>
              <a:ahLst/>
              <a:cxnLst/>
              <a:rect l="l" t="t" r="r" b="b"/>
              <a:pathLst>
                <a:path w="3658" h="3808" extrusionOk="0">
                  <a:moveTo>
                    <a:pt x="1521" y="0"/>
                  </a:moveTo>
                  <a:cubicBezTo>
                    <a:pt x="1374" y="0"/>
                    <a:pt x="1217" y="8"/>
                    <a:pt x="1049" y="25"/>
                  </a:cubicBezTo>
                  <a:lnTo>
                    <a:pt x="1" y="3807"/>
                  </a:lnTo>
                  <a:lnTo>
                    <a:pt x="3631" y="1683"/>
                  </a:lnTo>
                  <a:cubicBezTo>
                    <a:pt x="3631" y="1683"/>
                    <a:pt x="3657" y="0"/>
                    <a:pt x="1521"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0;p58">
              <a:extLst>
                <a:ext uri="{FF2B5EF4-FFF2-40B4-BE49-F238E27FC236}">
                  <a16:creationId xmlns:a16="http://schemas.microsoft.com/office/drawing/2014/main" id="{7C773A3C-098E-44A1-90BF-EDC66FF9CF48}"/>
                </a:ext>
              </a:extLst>
            </p:cNvPr>
            <p:cNvSpPr/>
            <p:nvPr/>
          </p:nvSpPr>
          <p:spPr>
            <a:xfrm>
              <a:off x="4834465" y="2031393"/>
              <a:ext cx="161349" cy="145064"/>
            </a:xfrm>
            <a:custGeom>
              <a:avLst/>
              <a:gdLst/>
              <a:ahLst/>
              <a:cxnLst/>
              <a:rect l="l" t="t" r="r" b="b"/>
              <a:pathLst>
                <a:path w="2675" h="2405" extrusionOk="0">
                  <a:moveTo>
                    <a:pt x="1338" y="1"/>
                  </a:moveTo>
                  <a:cubicBezTo>
                    <a:pt x="810" y="1"/>
                    <a:pt x="328" y="344"/>
                    <a:pt x="184" y="877"/>
                  </a:cubicBezTo>
                  <a:cubicBezTo>
                    <a:pt x="1" y="1518"/>
                    <a:pt x="377" y="2179"/>
                    <a:pt x="1018" y="2362"/>
                  </a:cubicBezTo>
                  <a:cubicBezTo>
                    <a:pt x="1125" y="2391"/>
                    <a:pt x="1233" y="2404"/>
                    <a:pt x="1339" y="2404"/>
                  </a:cubicBezTo>
                  <a:cubicBezTo>
                    <a:pt x="1866" y="2404"/>
                    <a:pt x="2348" y="2061"/>
                    <a:pt x="2492" y="1528"/>
                  </a:cubicBezTo>
                  <a:cubicBezTo>
                    <a:pt x="2675" y="888"/>
                    <a:pt x="2299" y="226"/>
                    <a:pt x="1658" y="43"/>
                  </a:cubicBezTo>
                  <a:cubicBezTo>
                    <a:pt x="1551" y="15"/>
                    <a:pt x="1443" y="1"/>
                    <a:pt x="1338"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1;p58">
              <a:extLst>
                <a:ext uri="{FF2B5EF4-FFF2-40B4-BE49-F238E27FC236}">
                  <a16:creationId xmlns:a16="http://schemas.microsoft.com/office/drawing/2014/main" id="{BBE536FE-1785-4B38-ADA8-178700D0C610}"/>
                </a:ext>
              </a:extLst>
            </p:cNvPr>
            <p:cNvSpPr/>
            <p:nvPr/>
          </p:nvSpPr>
          <p:spPr>
            <a:xfrm>
              <a:off x="4753520" y="2101783"/>
              <a:ext cx="163822" cy="213162"/>
            </a:xfrm>
            <a:custGeom>
              <a:avLst/>
              <a:gdLst/>
              <a:ahLst/>
              <a:cxnLst/>
              <a:rect l="l" t="t" r="r" b="b"/>
              <a:pathLst>
                <a:path w="2716" h="3534" extrusionOk="0">
                  <a:moveTo>
                    <a:pt x="2684" y="1"/>
                  </a:moveTo>
                  <a:cubicBezTo>
                    <a:pt x="2674" y="1"/>
                    <a:pt x="2662" y="8"/>
                    <a:pt x="2654" y="15"/>
                  </a:cubicBezTo>
                  <a:lnTo>
                    <a:pt x="21" y="3483"/>
                  </a:lnTo>
                  <a:cubicBezTo>
                    <a:pt x="1" y="3503"/>
                    <a:pt x="11" y="3523"/>
                    <a:pt x="21" y="3533"/>
                  </a:cubicBezTo>
                  <a:lnTo>
                    <a:pt x="41" y="3533"/>
                  </a:lnTo>
                  <a:cubicBezTo>
                    <a:pt x="51" y="3533"/>
                    <a:pt x="62" y="3533"/>
                    <a:pt x="72" y="3523"/>
                  </a:cubicBezTo>
                  <a:lnTo>
                    <a:pt x="2705" y="56"/>
                  </a:lnTo>
                  <a:cubicBezTo>
                    <a:pt x="2715" y="46"/>
                    <a:pt x="2715" y="15"/>
                    <a:pt x="2695" y="5"/>
                  </a:cubicBezTo>
                  <a:cubicBezTo>
                    <a:pt x="2692" y="2"/>
                    <a:pt x="2688" y="1"/>
                    <a:pt x="268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32;p58">
              <a:extLst>
                <a:ext uri="{FF2B5EF4-FFF2-40B4-BE49-F238E27FC236}">
                  <a16:creationId xmlns:a16="http://schemas.microsoft.com/office/drawing/2014/main" id="{8D0BAB62-E7A8-4534-8520-93C996CC32B6}"/>
                </a:ext>
              </a:extLst>
            </p:cNvPr>
            <p:cNvSpPr/>
            <p:nvPr/>
          </p:nvSpPr>
          <p:spPr>
            <a:xfrm>
              <a:off x="4825236" y="2112097"/>
              <a:ext cx="31968" cy="106581"/>
            </a:xfrm>
            <a:custGeom>
              <a:avLst/>
              <a:gdLst/>
              <a:ahLst/>
              <a:cxnLst/>
              <a:rect l="l" t="t" r="r" b="b"/>
              <a:pathLst>
                <a:path w="530" h="1767" extrusionOk="0">
                  <a:moveTo>
                    <a:pt x="493" y="0"/>
                  </a:moveTo>
                  <a:cubicBezTo>
                    <a:pt x="485" y="0"/>
                    <a:pt x="475" y="5"/>
                    <a:pt x="469" y="17"/>
                  </a:cubicBezTo>
                  <a:cubicBezTo>
                    <a:pt x="469" y="17"/>
                    <a:pt x="1" y="668"/>
                    <a:pt x="12" y="1735"/>
                  </a:cubicBezTo>
                  <a:cubicBezTo>
                    <a:pt x="12" y="1746"/>
                    <a:pt x="32" y="1766"/>
                    <a:pt x="42" y="1766"/>
                  </a:cubicBezTo>
                  <a:cubicBezTo>
                    <a:pt x="62" y="1766"/>
                    <a:pt x="73" y="1746"/>
                    <a:pt x="73" y="1735"/>
                  </a:cubicBezTo>
                  <a:cubicBezTo>
                    <a:pt x="62" y="688"/>
                    <a:pt x="520" y="58"/>
                    <a:pt x="520" y="47"/>
                  </a:cubicBezTo>
                  <a:cubicBezTo>
                    <a:pt x="530" y="38"/>
                    <a:pt x="530" y="17"/>
                    <a:pt x="509" y="7"/>
                  </a:cubicBezTo>
                  <a:cubicBezTo>
                    <a:pt x="505" y="3"/>
                    <a:pt x="500" y="0"/>
                    <a:pt x="493"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33;p58">
              <a:extLst>
                <a:ext uri="{FF2B5EF4-FFF2-40B4-BE49-F238E27FC236}">
                  <a16:creationId xmlns:a16="http://schemas.microsoft.com/office/drawing/2014/main" id="{06102055-F9E2-4836-A26D-6817D42024B3}"/>
                </a:ext>
              </a:extLst>
            </p:cNvPr>
            <p:cNvSpPr/>
            <p:nvPr/>
          </p:nvSpPr>
          <p:spPr>
            <a:xfrm>
              <a:off x="4809976" y="2102084"/>
              <a:ext cx="25152" cy="63816"/>
            </a:xfrm>
            <a:custGeom>
              <a:avLst/>
              <a:gdLst/>
              <a:ahLst/>
              <a:cxnLst/>
              <a:rect l="l" t="t" r="r" b="b"/>
              <a:pathLst>
                <a:path w="417" h="1058" extrusionOk="0">
                  <a:moveTo>
                    <a:pt x="254" y="0"/>
                  </a:moveTo>
                  <a:cubicBezTo>
                    <a:pt x="244" y="0"/>
                    <a:pt x="224" y="10"/>
                    <a:pt x="224" y="21"/>
                  </a:cubicBezTo>
                  <a:cubicBezTo>
                    <a:pt x="213" y="51"/>
                    <a:pt x="0" y="732"/>
                    <a:pt x="366" y="1058"/>
                  </a:cubicBezTo>
                  <a:lnTo>
                    <a:pt x="387" y="1058"/>
                  </a:lnTo>
                  <a:cubicBezTo>
                    <a:pt x="387" y="1058"/>
                    <a:pt x="396" y="1058"/>
                    <a:pt x="407" y="1047"/>
                  </a:cubicBezTo>
                  <a:cubicBezTo>
                    <a:pt x="417" y="1037"/>
                    <a:pt x="417" y="1017"/>
                    <a:pt x="396" y="1007"/>
                  </a:cubicBezTo>
                  <a:cubicBezTo>
                    <a:pt x="71" y="712"/>
                    <a:pt x="274" y="51"/>
                    <a:pt x="274" y="41"/>
                  </a:cubicBezTo>
                  <a:cubicBezTo>
                    <a:pt x="285" y="21"/>
                    <a:pt x="274" y="10"/>
                    <a:pt x="254"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4;p58">
              <a:extLst>
                <a:ext uri="{FF2B5EF4-FFF2-40B4-BE49-F238E27FC236}">
                  <a16:creationId xmlns:a16="http://schemas.microsoft.com/office/drawing/2014/main" id="{EBCA2EB5-3E75-4E79-B3F9-C0C407C6F3E5}"/>
                </a:ext>
              </a:extLst>
            </p:cNvPr>
            <p:cNvSpPr/>
            <p:nvPr/>
          </p:nvSpPr>
          <p:spPr>
            <a:xfrm>
              <a:off x="4826503" y="2166624"/>
              <a:ext cx="98197" cy="52597"/>
            </a:xfrm>
            <a:custGeom>
              <a:avLst/>
              <a:gdLst/>
              <a:ahLst/>
              <a:cxnLst/>
              <a:rect l="l" t="t" r="r" b="b"/>
              <a:pathLst>
                <a:path w="1628" h="872" extrusionOk="0">
                  <a:moveTo>
                    <a:pt x="1587" y="0"/>
                  </a:moveTo>
                  <a:cubicBezTo>
                    <a:pt x="1579" y="0"/>
                    <a:pt x="1571" y="3"/>
                    <a:pt x="1566" y="8"/>
                  </a:cubicBezTo>
                  <a:cubicBezTo>
                    <a:pt x="1566" y="18"/>
                    <a:pt x="1048" y="598"/>
                    <a:pt x="21" y="811"/>
                  </a:cubicBezTo>
                  <a:cubicBezTo>
                    <a:pt x="11" y="822"/>
                    <a:pt x="0" y="831"/>
                    <a:pt x="0" y="852"/>
                  </a:cubicBezTo>
                  <a:cubicBezTo>
                    <a:pt x="0" y="862"/>
                    <a:pt x="21" y="872"/>
                    <a:pt x="31" y="872"/>
                  </a:cubicBezTo>
                  <a:lnTo>
                    <a:pt x="41" y="872"/>
                  </a:lnTo>
                  <a:cubicBezTo>
                    <a:pt x="1078" y="659"/>
                    <a:pt x="1607" y="59"/>
                    <a:pt x="1617" y="49"/>
                  </a:cubicBezTo>
                  <a:cubicBezTo>
                    <a:pt x="1627" y="38"/>
                    <a:pt x="1627" y="18"/>
                    <a:pt x="1607" y="8"/>
                  </a:cubicBezTo>
                  <a:cubicBezTo>
                    <a:pt x="1602" y="3"/>
                    <a:pt x="1594" y="0"/>
                    <a:pt x="1587"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35;p58">
              <a:extLst>
                <a:ext uri="{FF2B5EF4-FFF2-40B4-BE49-F238E27FC236}">
                  <a16:creationId xmlns:a16="http://schemas.microsoft.com/office/drawing/2014/main" id="{BE588E41-C74A-4C60-9188-44718737AB1A}"/>
                </a:ext>
              </a:extLst>
            </p:cNvPr>
            <p:cNvSpPr/>
            <p:nvPr/>
          </p:nvSpPr>
          <p:spPr>
            <a:xfrm>
              <a:off x="4876204" y="2193827"/>
              <a:ext cx="65083" cy="15622"/>
            </a:xfrm>
            <a:custGeom>
              <a:avLst/>
              <a:gdLst/>
              <a:ahLst/>
              <a:cxnLst/>
              <a:rect l="l" t="t" r="r" b="b"/>
              <a:pathLst>
                <a:path w="1079" h="259" extrusionOk="0">
                  <a:moveTo>
                    <a:pt x="1038" y="0"/>
                  </a:moveTo>
                  <a:cubicBezTo>
                    <a:pt x="1034" y="0"/>
                    <a:pt x="1030" y="1"/>
                    <a:pt x="1027" y="5"/>
                  </a:cubicBezTo>
                  <a:cubicBezTo>
                    <a:pt x="1020" y="12"/>
                    <a:pt x="703" y="195"/>
                    <a:pt x="389" y="195"/>
                  </a:cubicBezTo>
                  <a:cubicBezTo>
                    <a:pt x="270" y="195"/>
                    <a:pt x="152" y="168"/>
                    <a:pt x="51" y="96"/>
                  </a:cubicBezTo>
                  <a:cubicBezTo>
                    <a:pt x="48" y="93"/>
                    <a:pt x="44" y="92"/>
                    <a:pt x="40" y="92"/>
                  </a:cubicBezTo>
                  <a:cubicBezTo>
                    <a:pt x="30" y="92"/>
                    <a:pt x="18" y="99"/>
                    <a:pt x="10" y="106"/>
                  </a:cubicBezTo>
                  <a:cubicBezTo>
                    <a:pt x="0" y="116"/>
                    <a:pt x="0" y="136"/>
                    <a:pt x="21" y="147"/>
                  </a:cubicBezTo>
                  <a:cubicBezTo>
                    <a:pt x="132" y="228"/>
                    <a:pt x="254" y="258"/>
                    <a:pt x="387" y="258"/>
                  </a:cubicBezTo>
                  <a:cubicBezTo>
                    <a:pt x="712" y="258"/>
                    <a:pt x="1037" y="66"/>
                    <a:pt x="1058" y="55"/>
                  </a:cubicBezTo>
                  <a:cubicBezTo>
                    <a:pt x="1067" y="55"/>
                    <a:pt x="1078" y="35"/>
                    <a:pt x="1067" y="14"/>
                  </a:cubicBezTo>
                  <a:cubicBezTo>
                    <a:pt x="1061" y="7"/>
                    <a:pt x="1048" y="0"/>
                    <a:pt x="1038"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6;p58">
              <a:extLst>
                <a:ext uri="{FF2B5EF4-FFF2-40B4-BE49-F238E27FC236}">
                  <a16:creationId xmlns:a16="http://schemas.microsoft.com/office/drawing/2014/main" id="{81A5215B-EA81-48BA-BDD1-839915210E32}"/>
                </a:ext>
              </a:extLst>
            </p:cNvPr>
            <p:cNvSpPr/>
            <p:nvPr/>
          </p:nvSpPr>
          <p:spPr>
            <a:xfrm>
              <a:off x="4677460" y="1889044"/>
              <a:ext cx="185295" cy="271308"/>
            </a:xfrm>
            <a:custGeom>
              <a:avLst/>
              <a:gdLst/>
              <a:ahLst/>
              <a:cxnLst/>
              <a:rect l="l" t="t" r="r" b="b"/>
              <a:pathLst>
                <a:path w="3072" h="4498" extrusionOk="0">
                  <a:moveTo>
                    <a:pt x="1758" y="0"/>
                  </a:moveTo>
                  <a:cubicBezTo>
                    <a:pt x="1288" y="0"/>
                    <a:pt x="698" y="199"/>
                    <a:pt x="1" y="817"/>
                  </a:cubicBezTo>
                  <a:lnTo>
                    <a:pt x="1363" y="4498"/>
                  </a:lnTo>
                  <a:lnTo>
                    <a:pt x="3072" y="655"/>
                  </a:lnTo>
                  <a:cubicBezTo>
                    <a:pt x="3072" y="655"/>
                    <a:pt x="2611" y="0"/>
                    <a:pt x="175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7;p58">
              <a:extLst>
                <a:ext uri="{FF2B5EF4-FFF2-40B4-BE49-F238E27FC236}">
                  <a16:creationId xmlns:a16="http://schemas.microsoft.com/office/drawing/2014/main" id="{530D9BB9-0163-4E4E-A079-44FDCE562746}"/>
                </a:ext>
              </a:extLst>
            </p:cNvPr>
            <p:cNvSpPr/>
            <p:nvPr/>
          </p:nvSpPr>
          <p:spPr>
            <a:xfrm>
              <a:off x="4683009" y="1822333"/>
              <a:ext cx="163822" cy="145184"/>
            </a:xfrm>
            <a:custGeom>
              <a:avLst/>
              <a:gdLst/>
              <a:ahLst/>
              <a:cxnLst/>
              <a:rect l="l" t="t" r="r" b="b"/>
              <a:pathLst>
                <a:path w="2716" h="2407" extrusionOk="0">
                  <a:moveTo>
                    <a:pt x="1356" y="1"/>
                  </a:moveTo>
                  <a:cubicBezTo>
                    <a:pt x="1219" y="1"/>
                    <a:pt x="1081" y="24"/>
                    <a:pt x="946" y="73"/>
                  </a:cubicBezTo>
                  <a:cubicBezTo>
                    <a:pt x="325" y="307"/>
                    <a:pt x="0" y="998"/>
                    <a:pt x="234" y="1618"/>
                  </a:cubicBezTo>
                  <a:cubicBezTo>
                    <a:pt x="416" y="2102"/>
                    <a:pt x="876" y="2406"/>
                    <a:pt x="1364" y="2406"/>
                  </a:cubicBezTo>
                  <a:cubicBezTo>
                    <a:pt x="1502" y="2406"/>
                    <a:pt x="1643" y="2382"/>
                    <a:pt x="1780" y="2330"/>
                  </a:cubicBezTo>
                  <a:cubicBezTo>
                    <a:pt x="2400" y="2106"/>
                    <a:pt x="2715" y="1415"/>
                    <a:pt x="2492" y="784"/>
                  </a:cubicBezTo>
                  <a:cubicBezTo>
                    <a:pt x="2308" y="300"/>
                    <a:pt x="1845" y="1"/>
                    <a:pt x="1356" y="1"/>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8;p58">
              <a:extLst>
                <a:ext uri="{FF2B5EF4-FFF2-40B4-BE49-F238E27FC236}">
                  <a16:creationId xmlns:a16="http://schemas.microsoft.com/office/drawing/2014/main" id="{BCDFD549-E945-48C9-9CDD-E0F12E9AF2AD}"/>
                </a:ext>
              </a:extLst>
            </p:cNvPr>
            <p:cNvSpPr/>
            <p:nvPr/>
          </p:nvSpPr>
          <p:spPr>
            <a:xfrm>
              <a:off x="4756596" y="1892904"/>
              <a:ext cx="10495" cy="266905"/>
            </a:xfrm>
            <a:custGeom>
              <a:avLst/>
              <a:gdLst/>
              <a:ahLst/>
              <a:cxnLst/>
              <a:rect l="l" t="t" r="r" b="b"/>
              <a:pathLst>
                <a:path w="174" h="4425" extrusionOk="0">
                  <a:moveTo>
                    <a:pt x="143" y="1"/>
                  </a:moveTo>
                  <a:cubicBezTo>
                    <a:pt x="122" y="1"/>
                    <a:pt x="112" y="11"/>
                    <a:pt x="112" y="32"/>
                  </a:cubicBezTo>
                  <a:lnTo>
                    <a:pt x="0" y="4393"/>
                  </a:lnTo>
                  <a:cubicBezTo>
                    <a:pt x="0" y="4404"/>
                    <a:pt x="11" y="4424"/>
                    <a:pt x="31" y="4424"/>
                  </a:cubicBezTo>
                  <a:cubicBezTo>
                    <a:pt x="51" y="4424"/>
                    <a:pt x="61" y="4404"/>
                    <a:pt x="61" y="4393"/>
                  </a:cubicBezTo>
                  <a:lnTo>
                    <a:pt x="173" y="32"/>
                  </a:lnTo>
                  <a:cubicBezTo>
                    <a:pt x="173" y="11"/>
                    <a:pt x="163" y="1"/>
                    <a:pt x="143"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39;p58">
              <a:extLst>
                <a:ext uri="{FF2B5EF4-FFF2-40B4-BE49-F238E27FC236}">
                  <a16:creationId xmlns:a16="http://schemas.microsoft.com/office/drawing/2014/main" id="{0971B7CD-6929-4A9A-BB95-05C4F27BFE74}"/>
                </a:ext>
              </a:extLst>
            </p:cNvPr>
            <p:cNvSpPr/>
            <p:nvPr/>
          </p:nvSpPr>
          <p:spPr>
            <a:xfrm>
              <a:off x="4720406" y="1936514"/>
              <a:ext cx="42343" cy="102419"/>
            </a:xfrm>
            <a:custGeom>
              <a:avLst/>
              <a:gdLst/>
              <a:ahLst/>
              <a:cxnLst/>
              <a:rect l="l" t="t" r="r" b="b"/>
              <a:pathLst>
                <a:path w="702" h="1698" extrusionOk="0">
                  <a:moveTo>
                    <a:pt x="31" y="0"/>
                  </a:moveTo>
                  <a:cubicBezTo>
                    <a:pt x="21" y="0"/>
                    <a:pt x="1" y="10"/>
                    <a:pt x="1" y="30"/>
                  </a:cubicBezTo>
                  <a:cubicBezTo>
                    <a:pt x="1" y="41"/>
                    <a:pt x="1" y="834"/>
                    <a:pt x="641" y="1688"/>
                  </a:cubicBezTo>
                  <a:cubicBezTo>
                    <a:pt x="641" y="1698"/>
                    <a:pt x="651" y="1698"/>
                    <a:pt x="661" y="1698"/>
                  </a:cubicBezTo>
                  <a:lnTo>
                    <a:pt x="682" y="1698"/>
                  </a:lnTo>
                  <a:cubicBezTo>
                    <a:pt x="692" y="1688"/>
                    <a:pt x="702" y="1668"/>
                    <a:pt x="692" y="1657"/>
                  </a:cubicBezTo>
                  <a:cubicBezTo>
                    <a:pt x="62" y="814"/>
                    <a:pt x="62" y="41"/>
                    <a:pt x="62" y="30"/>
                  </a:cubicBezTo>
                  <a:cubicBezTo>
                    <a:pt x="62" y="10"/>
                    <a:pt x="51" y="0"/>
                    <a:pt x="31"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40;p58">
              <a:extLst>
                <a:ext uri="{FF2B5EF4-FFF2-40B4-BE49-F238E27FC236}">
                  <a16:creationId xmlns:a16="http://schemas.microsoft.com/office/drawing/2014/main" id="{8BB70FD6-ED1A-4AFC-A384-13708C5F9407}"/>
                </a:ext>
              </a:extLst>
            </p:cNvPr>
            <p:cNvSpPr/>
            <p:nvPr/>
          </p:nvSpPr>
          <p:spPr>
            <a:xfrm>
              <a:off x="4689765" y="1945682"/>
              <a:ext cx="46022" cy="47892"/>
            </a:xfrm>
            <a:custGeom>
              <a:avLst/>
              <a:gdLst/>
              <a:ahLst/>
              <a:cxnLst/>
              <a:rect l="l" t="t" r="r" b="b"/>
              <a:pathLst>
                <a:path w="763" h="794" extrusionOk="0">
                  <a:moveTo>
                    <a:pt x="30" y="0"/>
                  </a:moveTo>
                  <a:cubicBezTo>
                    <a:pt x="10" y="11"/>
                    <a:pt x="0" y="31"/>
                    <a:pt x="10" y="41"/>
                  </a:cubicBezTo>
                  <a:cubicBezTo>
                    <a:pt x="21" y="72"/>
                    <a:pt x="244" y="753"/>
                    <a:pt x="732" y="793"/>
                  </a:cubicBezTo>
                  <a:cubicBezTo>
                    <a:pt x="742" y="793"/>
                    <a:pt x="762" y="784"/>
                    <a:pt x="762" y="773"/>
                  </a:cubicBezTo>
                  <a:cubicBezTo>
                    <a:pt x="762" y="753"/>
                    <a:pt x="753" y="743"/>
                    <a:pt x="732" y="732"/>
                  </a:cubicBezTo>
                  <a:cubicBezTo>
                    <a:pt x="285" y="692"/>
                    <a:pt x="71" y="31"/>
                    <a:pt x="61" y="21"/>
                  </a:cubicBezTo>
                  <a:cubicBezTo>
                    <a:pt x="61" y="11"/>
                    <a:pt x="41" y="0"/>
                    <a:pt x="30"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41;p58">
              <a:extLst>
                <a:ext uri="{FF2B5EF4-FFF2-40B4-BE49-F238E27FC236}">
                  <a16:creationId xmlns:a16="http://schemas.microsoft.com/office/drawing/2014/main" id="{BCF3BCA6-0671-4946-9384-1A7AC1A989B8}"/>
                </a:ext>
              </a:extLst>
            </p:cNvPr>
            <p:cNvSpPr/>
            <p:nvPr/>
          </p:nvSpPr>
          <p:spPr>
            <a:xfrm>
              <a:off x="4759009" y="1941399"/>
              <a:ext cx="51571" cy="98197"/>
            </a:xfrm>
            <a:custGeom>
              <a:avLst/>
              <a:gdLst/>
              <a:ahLst/>
              <a:cxnLst/>
              <a:rect l="l" t="t" r="r" b="b"/>
              <a:pathLst>
                <a:path w="855" h="1628" extrusionOk="0">
                  <a:moveTo>
                    <a:pt x="825" y="0"/>
                  </a:moveTo>
                  <a:cubicBezTo>
                    <a:pt x="805" y="0"/>
                    <a:pt x="794" y="10"/>
                    <a:pt x="794" y="21"/>
                  </a:cubicBezTo>
                  <a:cubicBezTo>
                    <a:pt x="794" y="31"/>
                    <a:pt x="713" y="803"/>
                    <a:pt x="11" y="1576"/>
                  </a:cubicBezTo>
                  <a:cubicBezTo>
                    <a:pt x="1" y="1596"/>
                    <a:pt x="1" y="1607"/>
                    <a:pt x="21" y="1627"/>
                  </a:cubicBezTo>
                  <a:lnTo>
                    <a:pt x="42" y="1627"/>
                  </a:lnTo>
                  <a:cubicBezTo>
                    <a:pt x="42" y="1627"/>
                    <a:pt x="52" y="1627"/>
                    <a:pt x="62" y="1617"/>
                  </a:cubicBezTo>
                  <a:cubicBezTo>
                    <a:pt x="774" y="834"/>
                    <a:pt x="855" y="41"/>
                    <a:pt x="855" y="31"/>
                  </a:cubicBezTo>
                  <a:cubicBezTo>
                    <a:pt x="855" y="10"/>
                    <a:pt x="845" y="0"/>
                    <a:pt x="82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42;p58">
              <a:extLst>
                <a:ext uri="{FF2B5EF4-FFF2-40B4-BE49-F238E27FC236}">
                  <a16:creationId xmlns:a16="http://schemas.microsoft.com/office/drawing/2014/main" id="{BA5C7884-E657-422B-979B-2FC9326B877C}"/>
                </a:ext>
              </a:extLst>
            </p:cNvPr>
            <p:cNvSpPr/>
            <p:nvPr/>
          </p:nvSpPr>
          <p:spPr>
            <a:xfrm>
              <a:off x="4790313" y="1953644"/>
              <a:ext cx="49702" cy="43610"/>
            </a:xfrm>
            <a:custGeom>
              <a:avLst/>
              <a:gdLst/>
              <a:ahLst/>
              <a:cxnLst/>
              <a:rect l="l" t="t" r="r" b="b"/>
              <a:pathLst>
                <a:path w="824" h="723" extrusionOk="0">
                  <a:moveTo>
                    <a:pt x="804" y="1"/>
                  </a:moveTo>
                  <a:cubicBezTo>
                    <a:pt x="794" y="1"/>
                    <a:pt x="774" y="1"/>
                    <a:pt x="763" y="21"/>
                  </a:cubicBezTo>
                  <a:cubicBezTo>
                    <a:pt x="763" y="21"/>
                    <a:pt x="478" y="661"/>
                    <a:pt x="31" y="661"/>
                  </a:cubicBezTo>
                  <a:cubicBezTo>
                    <a:pt x="11" y="661"/>
                    <a:pt x="1" y="672"/>
                    <a:pt x="1" y="692"/>
                  </a:cubicBezTo>
                  <a:cubicBezTo>
                    <a:pt x="1" y="713"/>
                    <a:pt x="11" y="722"/>
                    <a:pt x="31" y="722"/>
                  </a:cubicBezTo>
                  <a:cubicBezTo>
                    <a:pt x="519" y="722"/>
                    <a:pt x="804" y="72"/>
                    <a:pt x="824" y="41"/>
                  </a:cubicBezTo>
                  <a:cubicBezTo>
                    <a:pt x="824" y="31"/>
                    <a:pt x="824" y="11"/>
                    <a:pt x="804"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43;p58">
              <a:extLst>
                <a:ext uri="{FF2B5EF4-FFF2-40B4-BE49-F238E27FC236}">
                  <a16:creationId xmlns:a16="http://schemas.microsoft.com/office/drawing/2014/main" id="{6FED8287-82A6-4AFE-A0B4-71BE7BD3D441}"/>
                </a:ext>
              </a:extLst>
            </p:cNvPr>
            <p:cNvSpPr/>
            <p:nvPr/>
          </p:nvSpPr>
          <p:spPr>
            <a:xfrm>
              <a:off x="4410498" y="1912206"/>
              <a:ext cx="340673" cy="354305"/>
            </a:xfrm>
            <a:custGeom>
              <a:avLst/>
              <a:gdLst/>
              <a:ahLst/>
              <a:cxnLst/>
              <a:rect l="l" t="t" r="r" b="b"/>
              <a:pathLst>
                <a:path w="5648" h="5874" extrusionOk="0">
                  <a:moveTo>
                    <a:pt x="3308" y="0"/>
                  </a:moveTo>
                  <a:cubicBezTo>
                    <a:pt x="0" y="0"/>
                    <a:pt x="44" y="2599"/>
                    <a:pt x="44" y="2599"/>
                  </a:cubicBezTo>
                  <a:lnTo>
                    <a:pt x="5647" y="5873"/>
                  </a:lnTo>
                  <a:lnTo>
                    <a:pt x="5647" y="5873"/>
                  </a:lnTo>
                  <a:lnTo>
                    <a:pt x="4020" y="37"/>
                  </a:lnTo>
                  <a:cubicBezTo>
                    <a:pt x="3767" y="12"/>
                    <a:pt x="3530" y="0"/>
                    <a:pt x="3308"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44;p58">
              <a:extLst>
                <a:ext uri="{FF2B5EF4-FFF2-40B4-BE49-F238E27FC236}">
                  <a16:creationId xmlns:a16="http://schemas.microsoft.com/office/drawing/2014/main" id="{A4967093-6431-4879-8DC7-F213F32CE0CB}"/>
                </a:ext>
              </a:extLst>
            </p:cNvPr>
            <p:cNvSpPr/>
            <p:nvPr/>
          </p:nvSpPr>
          <p:spPr>
            <a:xfrm>
              <a:off x="4380641" y="1827520"/>
              <a:ext cx="248448" cy="223597"/>
            </a:xfrm>
            <a:custGeom>
              <a:avLst/>
              <a:gdLst/>
              <a:ahLst/>
              <a:cxnLst/>
              <a:rect l="l" t="t" r="r" b="b"/>
              <a:pathLst>
                <a:path w="4119" h="3707" extrusionOk="0">
                  <a:moveTo>
                    <a:pt x="2053" y="0"/>
                  </a:moveTo>
                  <a:cubicBezTo>
                    <a:pt x="1889" y="0"/>
                    <a:pt x="1722" y="22"/>
                    <a:pt x="1556" y="68"/>
                  </a:cubicBezTo>
                  <a:cubicBezTo>
                    <a:pt x="570" y="343"/>
                    <a:pt x="1" y="1369"/>
                    <a:pt x="275" y="2356"/>
                  </a:cubicBezTo>
                  <a:cubicBezTo>
                    <a:pt x="503" y="3175"/>
                    <a:pt x="1243" y="3706"/>
                    <a:pt x="2051" y="3706"/>
                  </a:cubicBezTo>
                  <a:cubicBezTo>
                    <a:pt x="2217" y="3706"/>
                    <a:pt x="2385" y="3684"/>
                    <a:pt x="2553" y="3637"/>
                  </a:cubicBezTo>
                  <a:cubicBezTo>
                    <a:pt x="3539" y="3362"/>
                    <a:pt x="4118" y="2346"/>
                    <a:pt x="3844" y="1360"/>
                  </a:cubicBezTo>
                  <a:cubicBezTo>
                    <a:pt x="3615" y="539"/>
                    <a:pt x="2866" y="0"/>
                    <a:pt x="2053" y="0"/>
                  </a:cubicBezTo>
                  <a:close/>
                </a:path>
              </a:pathLst>
            </a:custGeom>
            <a:solidFill>
              <a:srgbClr val="F9A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45;p58">
              <a:extLst>
                <a:ext uri="{FF2B5EF4-FFF2-40B4-BE49-F238E27FC236}">
                  <a16:creationId xmlns:a16="http://schemas.microsoft.com/office/drawing/2014/main" id="{5C9E4615-15B3-47DE-B001-871CDEF40ECB}"/>
                </a:ext>
              </a:extLst>
            </p:cNvPr>
            <p:cNvSpPr/>
            <p:nvPr/>
          </p:nvSpPr>
          <p:spPr>
            <a:xfrm>
              <a:off x="4501456" y="1936393"/>
              <a:ext cx="252127" cy="328851"/>
            </a:xfrm>
            <a:custGeom>
              <a:avLst/>
              <a:gdLst/>
              <a:ahLst/>
              <a:cxnLst/>
              <a:rect l="l" t="t" r="r" b="b"/>
              <a:pathLst>
                <a:path w="4180" h="5452" extrusionOk="0">
                  <a:moveTo>
                    <a:pt x="47" y="1"/>
                  </a:moveTo>
                  <a:cubicBezTo>
                    <a:pt x="38" y="1"/>
                    <a:pt x="28" y="4"/>
                    <a:pt x="21" y="12"/>
                  </a:cubicBezTo>
                  <a:cubicBezTo>
                    <a:pt x="0" y="32"/>
                    <a:pt x="0" y="63"/>
                    <a:pt x="11" y="83"/>
                  </a:cubicBezTo>
                  <a:lnTo>
                    <a:pt x="4078" y="5432"/>
                  </a:lnTo>
                  <a:cubicBezTo>
                    <a:pt x="4088" y="5441"/>
                    <a:pt x="4108" y="5452"/>
                    <a:pt x="4119" y="5452"/>
                  </a:cubicBezTo>
                  <a:cubicBezTo>
                    <a:pt x="4129" y="5452"/>
                    <a:pt x="4139" y="5441"/>
                    <a:pt x="4149" y="5441"/>
                  </a:cubicBezTo>
                  <a:cubicBezTo>
                    <a:pt x="4169" y="5421"/>
                    <a:pt x="4180" y="5391"/>
                    <a:pt x="4159" y="5371"/>
                  </a:cubicBezTo>
                  <a:lnTo>
                    <a:pt x="92" y="22"/>
                  </a:lnTo>
                  <a:cubicBezTo>
                    <a:pt x="80" y="10"/>
                    <a:pt x="63" y="1"/>
                    <a:pt x="47"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46;p58">
              <a:extLst>
                <a:ext uri="{FF2B5EF4-FFF2-40B4-BE49-F238E27FC236}">
                  <a16:creationId xmlns:a16="http://schemas.microsoft.com/office/drawing/2014/main" id="{3F7C9B25-CDAF-45D9-A48C-0742F1044606}"/>
                </a:ext>
              </a:extLst>
            </p:cNvPr>
            <p:cNvSpPr/>
            <p:nvPr/>
          </p:nvSpPr>
          <p:spPr>
            <a:xfrm>
              <a:off x="4594102" y="1952196"/>
              <a:ext cx="49098" cy="164003"/>
            </a:xfrm>
            <a:custGeom>
              <a:avLst/>
              <a:gdLst/>
              <a:ahLst/>
              <a:cxnLst/>
              <a:rect l="l" t="t" r="r" b="b"/>
              <a:pathLst>
                <a:path w="814" h="2719" extrusionOk="0">
                  <a:moveTo>
                    <a:pt x="52" y="0"/>
                  </a:moveTo>
                  <a:cubicBezTo>
                    <a:pt x="41" y="0"/>
                    <a:pt x="30" y="5"/>
                    <a:pt x="21" y="14"/>
                  </a:cubicBezTo>
                  <a:cubicBezTo>
                    <a:pt x="0" y="25"/>
                    <a:pt x="0" y="55"/>
                    <a:pt x="10" y="75"/>
                  </a:cubicBezTo>
                  <a:cubicBezTo>
                    <a:pt x="21" y="86"/>
                    <a:pt x="722" y="1062"/>
                    <a:pt x="701" y="2668"/>
                  </a:cubicBezTo>
                  <a:cubicBezTo>
                    <a:pt x="701" y="2698"/>
                    <a:pt x="722" y="2719"/>
                    <a:pt x="742" y="2719"/>
                  </a:cubicBezTo>
                  <a:cubicBezTo>
                    <a:pt x="773" y="2719"/>
                    <a:pt x="793" y="2698"/>
                    <a:pt x="793" y="2668"/>
                  </a:cubicBezTo>
                  <a:cubicBezTo>
                    <a:pt x="814" y="1021"/>
                    <a:pt x="91" y="25"/>
                    <a:pt x="91" y="25"/>
                  </a:cubicBezTo>
                  <a:cubicBezTo>
                    <a:pt x="80" y="8"/>
                    <a:pt x="66" y="0"/>
                    <a:pt x="52"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47;p58">
              <a:extLst>
                <a:ext uri="{FF2B5EF4-FFF2-40B4-BE49-F238E27FC236}">
                  <a16:creationId xmlns:a16="http://schemas.microsoft.com/office/drawing/2014/main" id="{BF95C1A7-1F95-4409-91F1-52DA400AC21B}"/>
                </a:ext>
              </a:extLst>
            </p:cNvPr>
            <p:cNvSpPr/>
            <p:nvPr/>
          </p:nvSpPr>
          <p:spPr>
            <a:xfrm>
              <a:off x="4628423" y="1936514"/>
              <a:ext cx="38664" cy="98740"/>
            </a:xfrm>
            <a:custGeom>
              <a:avLst/>
              <a:gdLst/>
              <a:ahLst/>
              <a:cxnLst/>
              <a:rect l="l" t="t" r="r" b="b"/>
              <a:pathLst>
                <a:path w="641" h="1637" extrusionOk="0">
                  <a:moveTo>
                    <a:pt x="245" y="0"/>
                  </a:moveTo>
                  <a:cubicBezTo>
                    <a:pt x="214" y="10"/>
                    <a:pt x="204" y="41"/>
                    <a:pt x="214" y="61"/>
                  </a:cubicBezTo>
                  <a:cubicBezTo>
                    <a:pt x="214" y="71"/>
                    <a:pt x="529" y="1098"/>
                    <a:pt x="21" y="1555"/>
                  </a:cubicBezTo>
                  <a:cubicBezTo>
                    <a:pt x="1" y="1576"/>
                    <a:pt x="1" y="1607"/>
                    <a:pt x="10" y="1627"/>
                  </a:cubicBezTo>
                  <a:cubicBezTo>
                    <a:pt x="21" y="1637"/>
                    <a:pt x="31" y="1637"/>
                    <a:pt x="51" y="1637"/>
                  </a:cubicBezTo>
                  <a:cubicBezTo>
                    <a:pt x="62" y="1637"/>
                    <a:pt x="71" y="1637"/>
                    <a:pt x="82" y="1627"/>
                  </a:cubicBezTo>
                  <a:cubicBezTo>
                    <a:pt x="641" y="1128"/>
                    <a:pt x="315" y="81"/>
                    <a:pt x="295" y="30"/>
                  </a:cubicBezTo>
                  <a:cubicBezTo>
                    <a:pt x="295" y="10"/>
                    <a:pt x="265" y="0"/>
                    <a:pt x="24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48;p58">
              <a:extLst>
                <a:ext uri="{FF2B5EF4-FFF2-40B4-BE49-F238E27FC236}">
                  <a16:creationId xmlns:a16="http://schemas.microsoft.com/office/drawing/2014/main" id="{9A79DF6D-0220-4AE7-A703-F2588C099A95}"/>
                </a:ext>
              </a:extLst>
            </p:cNvPr>
            <p:cNvSpPr/>
            <p:nvPr/>
          </p:nvSpPr>
          <p:spPr>
            <a:xfrm>
              <a:off x="4490418" y="2036158"/>
              <a:ext cx="150914" cy="81308"/>
            </a:xfrm>
            <a:custGeom>
              <a:avLst/>
              <a:gdLst/>
              <a:ahLst/>
              <a:cxnLst/>
              <a:rect l="l" t="t" r="r" b="b"/>
              <a:pathLst>
                <a:path w="2502" h="1348" extrusionOk="0">
                  <a:moveTo>
                    <a:pt x="55" y="0"/>
                  </a:moveTo>
                  <a:cubicBezTo>
                    <a:pt x="44" y="0"/>
                    <a:pt x="31" y="5"/>
                    <a:pt x="21" y="16"/>
                  </a:cubicBezTo>
                  <a:cubicBezTo>
                    <a:pt x="0" y="25"/>
                    <a:pt x="0" y="56"/>
                    <a:pt x="11" y="77"/>
                  </a:cubicBezTo>
                  <a:cubicBezTo>
                    <a:pt x="21" y="86"/>
                    <a:pt x="834" y="1012"/>
                    <a:pt x="2441" y="1347"/>
                  </a:cubicBezTo>
                  <a:lnTo>
                    <a:pt x="2451" y="1347"/>
                  </a:lnTo>
                  <a:cubicBezTo>
                    <a:pt x="2472" y="1347"/>
                    <a:pt x="2492" y="1337"/>
                    <a:pt x="2502" y="1317"/>
                  </a:cubicBezTo>
                  <a:cubicBezTo>
                    <a:pt x="2502" y="1286"/>
                    <a:pt x="2492" y="1266"/>
                    <a:pt x="2461" y="1256"/>
                  </a:cubicBezTo>
                  <a:cubicBezTo>
                    <a:pt x="885" y="920"/>
                    <a:pt x="92" y="25"/>
                    <a:pt x="82" y="16"/>
                  </a:cubicBezTo>
                  <a:cubicBezTo>
                    <a:pt x="77" y="5"/>
                    <a:pt x="67" y="0"/>
                    <a:pt x="55" y="0"/>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49;p58">
              <a:extLst>
                <a:ext uri="{FF2B5EF4-FFF2-40B4-BE49-F238E27FC236}">
                  <a16:creationId xmlns:a16="http://schemas.microsoft.com/office/drawing/2014/main" id="{A9A21BDC-18C1-46CE-970C-6F4CF348D3A6}"/>
                </a:ext>
              </a:extLst>
            </p:cNvPr>
            <p:cNvSpPr/>
            <p:nvPr/>
          </p:nvSpPr>
          <p:spPr>
            <a:xfrm>
              <a:off x="4464662" y="2078078"/>
              <a:ext cx="100067" cy="24067"/>
            </a:xfrm>
            <a:custGeom>
              <a:avLst/>
              <a:gdLst/>
              <a:ahLst/>
              <a:cxnLst/>
              <a:rect l="l" t="t" r="r" b="b"/>
              <a:pathLst>
                <a:path w="1659" h="399" extrusionOk="0">
                  <a:moveTo>
                    <a:pt x="55" y="1"/>
                  </a:moveTo>
                  <a:cubicBezTo>
                    <a:pt x="40" y="1"/>
                    <a:pt x="23" y="9"/>
                    <a:pt x="11" y="22"/>
                  </a:cubicBezTo>
                  <a:cubicBezTo>
                    <a:pt x="0" y="53"/>
                    <a:pt x="11" y="73"/>
                    <a:pt x="31" y="93"/>
                  </a:cubicBezTo>
                  <a:cubicBezTo>
                    <a:pt x="61" y="103"/>
                    <a:pt x="560" y="398"/>
                    <a:pt x="1058" y="398"/>
                  </a:cubicBezTo>
                  <a:cubicBezTo>
                    <a:pt x="1261" y="398"/>
                    <a:pt x="1465" y="347"/>
                    <a:pt x="1638" y="225"/>
                  </a:cubicBezTo>
                  <a:cubicBezTo>
                    <a:pt x="1658" y="215"/>
                    <a:pt x="1658" y="184"/>
                    <a:pt x="1648" y="164"/>
                  </a:cubicBezTo>
                  <a:cubicBezTo>
                    <a:pt x="1635" y="152"/>
                    <a:pt x="1619" y="143"/>
                    <a:pt x="1604" y="143"/>
                  </a:cubicBezTo>
                  <a:cubicBezTo>
                    <a:pt x="1594" y="143"/>
                    <a:pt x="1585" y="146"/>
                    <a:pt x="1577" y="154"/>
                  </a:cubicBezTo>
                  <a:cubicBezTo>
                    <a:pt x="1426" y="261"/>
                    <a:pt x="1249" y="300"/>
                    <a:pt x="1071" y="300"/>
                  </a:cubicBezTo>
                  <a:cubicBezTo>
                    <a:pt x="586" y="300"/>
                    <a:pt x="89" y="12"/>
                    <a:pt x="82" y="12"/>
                  </a:cubicBezTo>
                  <a:cubicBezTo>
                    <a:pt x="74" y="4"/>
                    <a:pt x="65" y="1"/>
                    <a:pt x="55" y="1"/>
                  </a:cubicBezTo>
                  <a:close/>
                </a:path>
              </a:pathLst>
            </a:custGeom>
            <a:solidFill>
              <a:srgbClr val="21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517;p36">
            <a:extLst>
              <a:ext uri="{FF2B5EF4-FFF2-40B4-BE49-F238E27FC236}">
                <a16:creationId xmlns:a16="http://schemas.microsoft.com/office/drawing/2014/main" id="{066D41EB-72DE-45A5-BF96-03364D8753F2}"/>
              </a:ext>
            </a:extLst>
          </p:cNvPr>
          <p:cNvSpPr txBox="1">
            <a:spLocks/>
          </p:cNvSpPr>
          <p:nvPr/>
        </p:nvSpPr>
        <p:spPr>
          <a:xfrm>
            <a:off x="5430129" y="973179"/>
            <a:ext cx="2606700" cy="28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2pPr>
            <a:lvl3pPr marR="0" lvl="2"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3pPr>
            <a:lvl4pPr marR="0" lvl="3"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4pPr>
            <a:lvl5pPr marR="0" lvl="4"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5pPr>
            <a:lvl6pPr marR="0" lvl="5"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6pPr>
            <a:lvl7pPr marR="0" lvl="6"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7pPr>
            <a:lvl8pPr marR="0" lvl="7"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8pPr>
            <a:lvl9pPr marR="0" lvl="8" algn="l" rtl="0">
              <a:lnSpc>
                <a:spcPct val="100000"/>
              </a:lnSpc>
              <a:spcBef>
                <a:spcPts val="0"/>
              </a:spcBef>
              <a:spcAft>
                <a:spcPts val="0"/>
              </a:spcAft>
              <a:buClr>
                <a:schemeClr val="dk1"/>
              </a:buClr>
              <a:buSzPts val="3000"/>
              <a:buFont typeface="Fjalla One"/>
              <a:buNone/>
              <a:defRPr sz="3000" b="1" i="0" u="none" strike="noStrike" cap="none">
                <a:solidFill>
                  <a:schemeClr val="dk1"/>
                </a:solidFill>
                <a:latin typeface="Fjalla One"/>
                <a:ea typeface="Fjalla One"/>
                <a:cs typeface="Fjalla One"/>
                <a:sym typeface="Fjalla One"/>
              </a:defRPr>
            </a:lvl9pPr>
          </a:lstStyle>
          <a:p>
            <a:pPr algn="r"/>
            <a:r>
              <a:rPr lang="en-US" sz="3600" dirty="0">
                <a:solidFill>
                  <a:schemeClr val="bg2"/>
                </a:solidFill>
              </a:rPr>
              <a:t>Rustling gravel</a:t>
            </a:r>
          </a:p>
        </p:txBody>
      </p:sp>
      <p:sp>
        <p:nvSpPr>
          <p:cNvPr id="145" name="Google Shape;518;p36">
            <a:extLst>
              <a:ext uri="{FF2B5EF4-FFF2-40B4-BE49-F238E27FC236}">
                <a16:creationId xmlns:a16="http://schemas.microsoft.com/office/drawing/2014/main" id="{9F60186F-09BA-45B0-8424-812BB6E6CAD8}"/>
              </a:ext>
            </a:extLst>
          </p:cNvPr>
          <p:cNvSpPr txBox="1">
            <a:spLocks/>
          </p:cNvSpPr>
          <p:nvPr/>
        </p:nvSpPr>
        <p:spPr>
          <a:xfrm>
            <a:off x="4318782" y="1879171"/>
            <a:ext cx="3718047" cy="16317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1pPr>
            <a:lvl2pPr marL="914400" marR="0" lvl="1"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2pPr>
            <a:lvl3pPr marL="1371600" marR="0" lvl="2"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3pPr>
            <a:lvl4pPr marL="1828800" marR="0" lvl="3"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4pPr>
            <a:lvl5pPr marL="2286000" marR="0" lvl="4"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5pPr>
            <a:lvl6pPr marL="2743200" marR="0" lvl="5"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6pPr>
            <a:lvl7pPr marL="3200400" marR="0" lvl="6"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7pPr>
            <a:lvl8pPr marL="3657600" marR="0" lvl="7"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8pPr>
            <a:lvl9pPr marL="4114800" marR="0" lvl="8" indent="-317500" algn="l" rtl="0">
              <a:lnSpc>
                <a:spcPct val="100000"/>
              </a:lnSpc>
              <a:spcBef>
                <a:spcPts val="0"/>
              </a:spcBef>
              <a:spcAft>
                <a:spcPts val="0"/>
              </a:spcAft>
              <a:buClr>
                <a:schemeClr val="dk1"/>
              </a:buClr>
              <a:buSzPts val="1400"/>
              <a:buFont typeface="Archivo Narrow"/>
              <a:buChar char="■"/>
              <a:defRPr sz="1400" b="0" i="0" u="none" strike="noStrike" cap="none">
                <a:solidFill>
                  <a:schemeClr val="dk1"/>
                </a:solidFill>
                <a:latin typeface="Archivo Narrow"/>
                <a:ea typeface="Archivo Narrow"/>
                <a:cs typeface="Archivo Narrow"/>
                <a:sym typeface="Archivo Narrow"/>
              </a:defRPr>
            </a:lvl9pPr>
          </a:lstStyle>
          <a:p>
            <a:pPr marL="285750" indent="-285750" algn="r"/>
            <a:r>
              <a:rPr lang="en-US" altLang="zh-CN" sz="1600" dirty="0">
                <a:latin typeface="Arial Narrow" panose="020B0606020202030204" pitchFamily="34" charset="0"/>
              </a:rPr>
              <a:t>The</a:t>
            </a:r>
            <a:r>
              <a:rPr lang="zh-CN" altLang="en-US" sz="1600" dirty="0">
                <a:latin typeface="Arial Narrow" panose="020B0606020202030204" pitchFamily="34" charset="0"/>
              </a:rPr>
              <a:t> </a:t>
            </a:r>
            <a:r>
              <a:rPr lang="en-US" altLang="zh-CN" sz="1600" dirty="0">
                <a:latin typeface="Arial Narrow" panose="020B0606020202030204" pitchFamily="34" charset="0"/>
              </a:rPr>
              <a:t>rustling sound will be made while the furniture is </a:t>
            </a:r>
            <a:r>
              <a:rPr lang="en-US" altLang="zh-CN" sz="1600" b="1" dirty="0">
                <a:latin typeface="Arial Narrow" panose="020B0606020202030204" pitchFamily="34" charset="0"/>
              </a:rPr>
              <a:t>swinging</a:t>
            </a:r>
          </a:p>
          <a:p>
            <a:pPr marL="285750" indent="-285750" algn="r"/>
            <a:endParaRPr lang="en-US" altLang="zh-CN" sz="1600" b="1" dirty="0">
              <a:latin typeface="Arial Narrow" panose="020B0606020202030204" pitchFamily="34" charset="0"/>
            </a:endParaRPr>
          </a:p>
          <a:p>
            <a:pPr marL="285750" indent="-285750" algn="r"/>
            <a:r>
              <a:rPr lang="en-US" altLang="zh-CN" sz="1600" dirty="0">
                <a:latin typeface="Arial Narrow" panose="020B0606020202030204" pitchFamily="34" charset="0"/>
              </a:rPr>
              <a:t> </a:t>
            </a:r>
            <a:r>
              <a:rPr lang="en-US" altLang="zh-CN" sz="1600" b="1" dirty="0">
                <a:latin typeface="Arial Narrow" panose="020B0606020202030204" pitchFamily="34" charset="0"/>
              </a:rPr>
              <a:t>Green beam and seed </a:t>
            </a:r>
            <a:r>
              <a:rPr lang="en-US" altLang="zh-CN" sz="1600" dirty="0">
                <a:latin typeface="Arial Narrow" panose="020B0606020202030204" pitchFamily="34" charset="0"/>
              </a:rPr>
              <a:t>are used for mimicking the rustling sound in park</a:t>
            </a:r>
          </a:p>
          <a:p>
            <a:pPr marL="0" indent="0" algn="r">
              <a:buNone/>
            </a:pPr>
            <a:endParaRPr lang="en-US" altLang="zh-CN" sz="1600" dirty="0">
              <a:latin typeface="Arial Narrow" panose="020B0606020202030204" pitchFamily="34" charset="0"/>
            </a:endParaRPr>
          </a:p>
          <a:p>
            <a:pPr marL="0" indent="0" algn="r">
              <a:buFont typeface="Archivo Narrow"/>
              <a:buNone/>
            </a:pPr>
            <a:endParaRPr lang="en-US" sz="1600" dirty="0">
              <a:latin typeface="Arial Narrow" panose="020B0606020202030204" pitchFamily="34" charset="0"/>
            </a:endParaRPr>
          </a:p>
        </p:txBody>
      </p:sp>
      <p:pic>
        <p:nvPicPr>
          <p:cNvPr id="3" name="图片 2">
            <a:extLst>
              <a:ext uri="{FF2B5EF4-FFF2-40B4-BE49-F238E27FC236}">
                <a16:creationId xmlns:a16="http://schemas.microsoft.com/office/drawing/2014/main" id="{8C8F257D-4CCB-4262-AA72-E0B31FF74E56}"/>
              </a:ext>
            </a:extLst>
          </p:cNvPr>
          <p:cNvPicPr>
            <a:picLocks noChangeAspect="1"/>
          </p:cNvPicPr>
          <p:nvPr/>
        </p:nvPicPr>
        <p:blipFill rotWithShape="1">
          <a:blip r:embed="rId3"/>
          <a:srcRect l="51108" t="81373" r="33847" b="6631"/>
          <a:stretch/>
        </p:blipFill>
        <p:spPr>
          <a:xfrm>
            <a:off x="1524018" y="710581"/>
            <a:ext cx="2443552" cy="1461510"/>
          </a:xfrm>
          <a:prstGeom prst="rect">
            <a:avLst/>
          </a:prstGeom>
        </p:spPr>
      </p:pic>
      <p:pic>
        <p:nvPicPr>
          <p:cNvPr id="7" name="图片 6">
            <a:extLst>
              <a:ext uri="{FF2B5EF4-FFF2-40B4-BE49-F238E27FC236}">
                <a16:creationId xmlns:a16="http://schemas.microsoft.com/office/drawing/2014/main" id="{39791ADC-5781-4975-A7BD-5024A8F1E334}"/>
              </a:ext>
            </a:extLst>
          </p:cNvPr>
          <p:cNvPicPr>
            <a:picLocks noChangeAspect="1"/>
          </p:cNvPicPr>
          <p:nvPr/>
        </p:nvPicPr>
        <p:blipFill rotWithShape="1">
          <a:blip r:embed="rId4"/>
          <a:srcRect l="29225" t="22113" r="29447" b="18049"/>
          <a:stretch/>
        </p:blipFill>
        <p:spPr>
          <a:xfrm>
            <a:off x="1520393" y="2321798"/>
            <a:ext cx="2443552" cy="2297476"/>
          </a:xfrm>
          <a:prstGeom prst="rect">
            <a:avLst/>
          </a:prstGeom>
        </p:spPr>
      </p:pic>
    </p:spTree>
    <p:extLst>
      <p:ext uri="{BB962C8B-B14F-4D97-AF65-F5344CB8AC3E}">
        <p14:creationId xmlns:p14="http://schemas.microsoft.com/office/powerpoint/2010/main" val="2111055109"/>
      </p:ext>
    </p:extLst>
  </p:cSld>
  <p:clrMapOvr>
    <a:masterClrMapping/>
  </p:clrMapOvr>
</p:sld>
</file>

<file path=ppt/theme/theme1.xml><?xml version="1.0" encoding="utf-8"?>
<a:theme xmlns:a="http://schemas.openxmlformats.org/drawingml/2006/main" name="Transtornos Mentais de Estilo Cartoon by Slidesgo">
  <a:themeElements>
    <a:clrScheme name="Simple Light">
      <a:dk1>
        <a:srgbClr val="261611"/>
      </a:dk1>
      <a:lt1>
        <a:srgbClr val="FFFAF5"/>
      </a:lt1>
      <a:dk2>
        <a:srgbClr val="F9A813"/>
      </a:dk2>
      <a:lt2>
        <a:srgbClr val="6666C6"/>
      </a:lt2>
      <a:accent1>
        <a:srgbClr val="EF4F6B"/>
      </a:accent1>
      <a:accent2>
        <a:srgbClr val="E0C7B3"/>
      </a:accent2>
      <a:accent3>
        <a:srgbClr val="EFDECE"/>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1345</TotalTime>
  <Words>828</Words>
  <Application>Microsoft Office PowerPoint</Application>
  <PresentationFormat>全屏显示(16:9)</PresentationFormat>
  <Paragraphs>64</Paragraphs>
  <Slides>14</Slides>
  <Notes>13</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14</vt:i4>
      </vt:variant>
    </vt:vector>
  </HeadingPairs>
  <TitlesOfParts>
    <vt:vector size="19" baseType="lpstr">
      <vt:lpstr>Fjalla One</vt:lpstr>
      <vt:lpstr>Arial Narrow</vt:lpstr>
      <vt:lpstr>Arial</vt:lpstr>
      <vt:lpstr>Archivo Narrow</vt:lpstr>
      <vt:lpstr>Transtornos Mentais de Estilo Cartoon by Slidesgo</vt:lpstr>
      <vt:lpstr>The credal of nature </vt:lpstr>
      <vt:lpstr>PowerPoint 演示文稿</vt:lpstr>
      <vt:lpstr>DESIGN STATEMENT </vt:lpstr>
      <vt:lpstr>Design criterial </vt:lpstr>
      <vt:lpstr>Mood board </vt:lpstr>
      <vt:lpstr>Design evolution </vt:lpstr>
      <vt:lpstr>Insights </vt:lpstr>
      <vt:lpstr>PowerPoint 演示文稿</vt:lpstr>
      <vt:lpstr>PowerPoint 演示文稿</vt:lpstr>
      <vt:lpstr>Rustling gravel</vt:lpstr>
      <vt:lpstr>Materials</vt:lpstr>
      <vt:lpstr>Contextual image </vt:lpstr>
      <vt:lpstr>Orthographic drawing </vt:lpstr>
      <vt:lpstr>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dc:title>
  <dc:creator>CAESAR</dc:creator>
  <cp:lastModifiedBy>LIANG XIZHE</cp:lastModifiedBy>
  <cp:revision>15</cp:revision>
  <dcterms:modified xsi:type="dcterms:W3CDTF">2021-08-21T01:49:54Z</dcterms:modified>
</cp:coreProperties>
</file>